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86"/>
  </p:notesMasterIdLst>
  <p:sldIdLst>
    <p:sldId id="502" r:id="rId2"/>
    <p:sldId id="506" r:id="rId3"/>
    <p:sldId id="507" r:id="rId4"/>
    <p:sldId id="426" r:id="rId5"/>
    <p:sldId id="425" r:id="rId6"/>
    <p:sldId id="508" r:id="rId7"/>
    <p:sldId id="509" r:id="rId8"/>
    <p:sldId id="511" r:id="rId9"/>
    <p:sldId id="510" r:id="rId10"/>
    <p:sldId id="427" r:id="rId11"/>
    <p:sldId id="428" r:id="rId12"/>
    <p:sldId id="429" r:id="rId13"/>
    <p:sldId id="430" r:id="rId14"/>
    <p:sldId id="435" r:id="rId15"/>
    <p:sldId id="431" r:id="rId16"/>
    <p:sldId id="432" r:id="rId17"/>
    <p:sldId id="433" r:id="rId18"/>
    <p:sldId id="434" r:id="rId19"/>
    <p:sldId id="436" r:id="rId20"/>
    <p:sldId id="505" r:id="rId21"/>
    <p:sldId id="437" r:id="rId22"/>
    <p:sldId id="438" r:id="rId23"/>
    <p:sldId id="439" r:id="rId24"/>
    <p:sldId id="441" r:id="rId25"/>
    <p:sldId id="440" r:id="rId26"/>
    <p:sldId id="442" r:id="rId27"/>
    <p:sldId id="443" r:id="rId28"/>
    <p:sldId id="444" r:id="rId29"/>
    <p:sldId id="445" r:id="rId30"/>
    <p:sldId id="446" r:id="rId31"/>
    <p:sldId id="447" r:id="rId32"/>
    <p:sldId id="449" r:id="rId33"/>
    <p:sldId id="448" r:id="rId34"/>
    <p:sldId id="450" r:id="rId35"/>
    <p:sldId id="451" r:id="rId36"/>
    <p:sldId id="452" r:id="rId37"/>
    <p:sldId id="454" r:id="rId38"/>
    <p:sldId id="453" r:id="rId39"/>
    <p:sldId id="455" r:id="rId40"/>
    <p:sldId id="456" r:id="rId41"/>
    <p:sldId id="457" r:id="rId42"/>
    <p:sldId id="459" r:id="rId43"/>
    <p:sldId id="458" r:id="rId44"/>
    <p:sldId id="460" r:id="rId45"/>
    <p:sldId id="461" r:id="rId46"/>
    <p:sldId id="462" r:id="rId47"/>
    <p:sldId id="463" r:id="rId48"/>
    <p:sldId id="464" r:id="rId49"/>
    <p:sldId id="465" r:id="rId50"/>
    <p:sldId id="468" r:id="rId51"/>
    <p:sldId id="469" r:id="rId52"/>
    <p:sldId id="466" r:id="rId53"/>
    <p:sldId id="467" r:id="rId54"/>
    <p:sldId id="470" r:id="rId55"/>
    <p:sldId id="472" r:id="rId56"/>
    <p:sldId id="473" r:id="rId57"/>
    <p:sldId id="474" r:id="rId58"/>
    <p:sldId id="475" r:id="rId59"/>
    <p:sldId id="476" r:id="rId60"/>
    <p:sldId id="477" r:id="rId61"/>
    <p:sldId id="478" r:id="rId62"/>
    <p:sldId id="482" r:id="rId63"/>
    <p:sldId id="483" r:id="rId64"/>
    <p:sldId id="479" r:id="rId65"/>
    <p:sldId id="484" r:id="rId66"/>
    <p:sldId id="485" r:id="rId67"/>
    <p:sldId id="480" r:id="rId68"/>
    <p:sldId id="489" r:id="rId69"/>
    <p:sldId id="486" r:id="rId70"/>
    <p:sldId id="487" r:id="rId71"/>
    <p:sldId id="490" r:id="rId72"/>
    <p:sldId id="488" r:id="rId73"/>
    <p:sldId id="491" r:id="rId74"/>
    <p:sldId id="492" r:id="rId75"/>
    <p:sldId id="494" r:id="rId76"/>
    <p:sldId id="493" r:id="rId77"/>
    <p:sldId id="495" r:id="rId78"/>
    <p:sldId id="498" r:id="rId79"/>
    <p:sldId id="496" r:id="rId80"/>
    <p:sldId id="499" r:id="rId81"/>
    <p:sldId id="497" r:id="rId82"/>
    <p:sldId id="504" r:id="rId83"/>
    <p:sldId id="500" r:id="rId84"/>
    <p:sldId id="503" r:id="rId85"/>
  </p:sldIdLst>
  <p:sldSz cx="18288000" cy="10287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53735"/>
    <a:srgbClr val="4F6228"/>
    <a:srgbClr val="0D3089"/>
    <a:srgbClr val="002060"/>
    <a:srgbClr val="5D19F0"/>
    <a:srgbClr val="840F0E"/>
    <a:srgbClr val="856E3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533" autoAdjust="0"/>
    <p:restoredTop sz="94660"/>
  </p:normalViewPr>
  <p:slideViewPr>
    <p:cSldViewPr snapToGrid="0">
      <p:cViewPr>
        <p:scale>
          <a:sx n="50" d="100"/>
          <a:sy n="50" d="100"/>
        </p:scale>
        <p:origin x="736" y="416"/>
      </p:cViewPr>
      <p:guideLst>
        <p:guide orient="horz" pos="2160"/>
        <p:guide pos="288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tableStyles" Target="tableStyles.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728569E-6884-4258-B300-BDB43FDE0264}" type="datetimeFigureOut">
              <a:rPr lang="en-IE" smtClean="0"/>
              <a:t>06/05/2025</a:t>
            </a:fld>
            <a:endParaRPr lang="en-I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A5C8C6-1282-4ADD-9D81-790ABA888694}" type="slidenum">
              <a:rPr lang="en-IE" smtClean="0"/>
              <a:t>‹#›</a:t>
            </a:fld>
            <a:endParaRPr lang="en-IE"/>
          </a:p>
        </p:txBody>
      </p:sp>
    </p:spTree>
    <p:extLst>
      <p:ext uri="{BB962C8B-B14F-4D97-AF65-F5344CB8AC3E}">
        <p14:creationId xmlns:p14="http://schemas.microsoft.com/office/powerpoint/2010/main" val="20035916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5"/>
          </p:nvPr>
        </p:nvSpPr>
        <p:spPr/>
        <p:txBody>
          <a:bodyPr/>
          <a:lstStyle/>
          <a:p>
            <a:fld id="{D5A5C8C6-1282-4ADD-9D81-790ABA888694}" type="slidenum">
              <a:rPr lang="en-IE" smtClean="0"/>
              <a:t>63</a:t>
            </a:fld>
            <a:endParaRPr lang="en-IE"/>
          </a:p>
        </p:txBody>
      </p:sp>
    </p:spTree>
    <p:extLst>
      <p:ext uri="{BB962C8B-B14F-4D97-AF65-F5344CB8AC3E}">
        <p14:creationId xmlns:p14="http://schemas.microsoft.com/office/powerpoint/2010/main" val="28578161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A250A7-6782-420B-65AF-568826FE545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17EA955-7DB1-3AAF-FE21-D6256465AFA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2F60221-CF5B-ECA2-C337-5EB79464FAA2}"/>
              </a:ext>
            </a:extLst>
          </p:cNvPr>
          <p:cNvSpPr>
            <a:spLocks noGrp="1"/>
          </p:cNvSpPr>
          <p:nvPr>
            <p:ph type="body" idx="1"/>
          </p:nvPr>
        </p:nvSpPr>
        <p:spPr/>
        <p:txBody>
          <a:bodyPr/>
          <a:lstStyle/>
          <a:p>
            <a:endParaRPr lang="en-IE" dirty="0"/>
          </a:p>
        </p:txBody>
      </p:sp>
      <p:sp>
        <p:nvSpPr>
          <p:cNvPr id="4" name="Slide Number Placeholder 3">
            <a:extLst>
              <a:ext uri="{FF2B5EF4-FFF2-40B4-BE49-F238E27FC236}">
                <a16:creationId xmlns:a16="http://schemas.microsoft.com/office/drawing/2014/main" id="{A05E9574-795A-2837-8084-9B465CE90321}"/>
              </a:ext>
            </a:extLst>
          </p:cNvPr>
          <p:cNvSpPr>
            <a:spLocks noGrp="1"/>
          </p:cNvSpPr>
          <p:nvPr>
            <p:ph type="sldNum" sz="quarter" idx="5"/>
          </p:nvPr>
        </p:nvSpPr>
        <p:spPr/>
        <p:txBody>
          <a:bodyPr/>
          <a:lstStyle/>
          <a:p>
            <a:fld id="{D5A5C8C6-1282-4ADD-9D81-790ABA888694}" type="slidenum">
              <a:rPr lang="en-IE" smtClean="0"/>
              <a:t>73</a:t>
            </a:fld>
            <a:endParaRPr lang="en-IE"/>
          </a:p>
        </p:txBody>
      </p:sp>
    </p:spTree>
    <p:extLst>
      <p:ext uri="{BB962C8B-B14F-4D97-AF65-F5344CB8AC3E}">
        <p14:creationId xmlns:p14="http://schemas.microsoft.com/office/powerpoint/2010/main" val="32716890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826AD2-929D-FB3E-68BA-C02EA7C0657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8FF8D24-BE63-E026-5FA2-07248B2AFDF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34CA53D-C2A3-CC36-84AB-A8B2DF1075A7}"/>
              </a:ext>
            </a:extLst>
          </p:cNvPr>
          <p:cNvSpPr>
            <a:spLocks noGrp="1"/>
          </p:cNvSpPr>
          <p:nvPr>
            <p:ph type="body" idx="1"/>
          </p:nvPr>
        </p:nvSpPr>
        <p:spPr/>
        <p:txBody>
          <a:bodyPr/>
          <a:lstStyle/>
          <a:p>
            <a:endParaRPr lang="en-IE" dirty="0"/>
          </a:p>
        </p:txBody>
      </p:sp>
      <p:sp>
        <p:nvSpPr>
          <p:cNvPr id="4" name="Slide Number Placeholder 3">
            <a:extLst>
              <a:ext uri="{FF2B5EF4-FFF2-40B4-BE49-F238E27FC236}">
                <a16:creationId xmlns:a16="http://schemas.microsoft.com/office/drawing/2014/main" id="{1A26D445-9259-2057-AEB9-0479D1DCDBC8}"/>
              </a:ext>
            </a:extLst>
          </p:cNvPr>
          <p:cNvSpPr>
            <a:spLocks noGrp="1"/>
          </p:cNvSpPr>
          <p:nvPr>
            <p:ph type="sldNum" sz="quarter" idx="5"/>
          </p:nvPr>
        </p:nvSpPr>
        <p:spPr/>
        <p:txBody>
          <a:bodyPr/>
          <a:lstStyle/>
          <a:p>
            <a:fld id="{D5A5C8C6-1282-4ADD-9D81-790ABA888694}" type="slidenum">
              <a:rPr lang="en-IE" smtClean="0"/>
              <a:t>77</a:t>
            </a:fld>
            <a:endParaRPr lang="en-IE"/>
          </a:p>
        </p:txBody>
      </p:sp>
    </p:spTree>
    <p:extLst>
      <p:ext uri="{BB962C8B-B14F-4D97-AF65-F5344CB8AC3E}">
        <p14:creationId xmlns:p14="http://schemas.microsoft.com/office/powerpoint/2010/main" val="20469848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03C917-9F25-5BA7-8F63-5A3DB27EFCA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88BF405-0F73-01BA-9796-F8AA968C60C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C638854-4B3B-9195-3253-351464E00989}"/>
              </a:ext>
            </a:extLst>
          </p:cNvPr>
          <p:cNvSpPr>
            <a:spLocks noGrp="1"/>
          </p:cNvSpPr>
          <p:nvPr>
            <p:ph type="body" idx="1"/>
          </p:nvPr>
        </p:nvSpPr>
        <p:spPr/>
        <p:txBody>
          <a:bodyPr/>
          <a:lstStyle/>
          <a:p>
            <a:endParaRPr lang="en-IE" dirty="0"/>
          </a:p>
        </p:txBody>
      </p:sp>
      <p:sp>
        <p:nvSpPr>
          <p:cNvPr id="4" name="Slide Number Placeholder 3">
            <a:extLst>
              <a:ext uri="{FF2B5EF4-FFF2-40B4-BE49-F238E27FC236}">
                <a16:creationId xmlns:a16="http://schemas.microsoft.com/office/drawing/2014/main" id="{D351CB10-42FA-DF83-835D-C041CFDBDF5B}"/>
              </a:ext>
            </a:extLst>
          </p:cNvPr>
          <p:cNvSpPr>
            <a:spLocks noGrp="1"/>
          </p:cNvSpPr>
          <p:nvPr>
            <p:ph type="sldNum" sz="quarter" idx="5"/>
          </p:nvPr>
        </p:nvSpPr>
        <p:spPr/>
        <p:txBody>
          <a:bodyPr/>
          <a:lstStyle/>
          <a:p>
            <a:fld id="{D5A5C8C6-1282-4ADD-9D81-790ABA888694}" type="slidenum">
              <a:rPr lang="en-IE" smtClean="0"/>
              <a:t>78</a:t>
            </a:fld>
            <a:endParaRPr lang="en-IE"/>
          </a:p>
        </p:txBody>
      </p:sp>
    </p:spTree>
    <p:extLst>
      <p:ext uri="{BB962C8B-B14F-4D97-AF65-F5344CB8AC3E}">
        <p14:creationId xmlns:p14="http://schemas.microsoft.com/office/powerpoint/2010/main" val="34207616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0" y="-25399"/>
            <a:ext cx="18288000" cy="1155700"/>
          </a:xfrm>
          <a:solidFill>
            <a:srgbClr val="0D3089"/>
          </a:solidFill>
        </p:spPr>
        <p:txBody>
          <a:bodyPr>
            <a:normAutofit/>
          </a:bodyPr>
          <a:lstStyle>
            <a:lvl1pPr>
              <a:defRPr sz="3600" b="1" i="0" cap="all" baseline="0">
                <a:solidFill>
                  <a:schemeClr val="bg1"/>
                </a:solidFill>
                <a:latin typeface="Arial" panose="020B0604020202020204" pitchFamily="34" charset="0"/>
              </a:defRPr>
            </a:lvl1pPr>
          </a:lstStyle>
          <a:p>
            <a:r>
              <a:rPr lang="en-US" dirty="0"/>
              <a:t>Click to edit Master title style</a:t>
            </a:r>
          </a:p>
        </p:txBody>
      </p:sp>
      <p:sp>
        <p:nvSpPr>
          <p:cNvPr id="3" name="Subtitle 2"/>
          <p:cNvSpPr>
            <a:spLocks noGrp="1"/>
          </p:cNvSpPr>
          <p:nvPr>
            <p:ph type="subTitle" idx="1"/>
          </p:nvPr>
        </p:nvSpPr>
        <p:spPr>
          <a:xfrm>
            <a:off x="292100" y="1130301"/>
            <a:ext cx="17640300" cy="8661399"/>
          </a:xfrm>
        </p:spPr>
        <p:txBody>
          <a:bodyPr>
            <a:normAutofit/>
          </a:bodyPr>
          <a:lstStyle>
            <a:lvl1pPr marL="0" indent="0" algn="l">
              <a:spcBef>
                <a:spcPts val="300"/>
              </a:spcBef>
              <a:spcAft>
                <a:spcPts val="300"/>
              </a:spcAft>
              <a:buNone/>
              <a:defRPr sz="7200" baseline="0">
                <a:solidFill>
                  <a:schemeClr val="tx1"/>
                </a:solidFill>
                <a:latin typeface="Times New Roman" panose="02020603050405020304" pitchFamily="18"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6" name="Slide Number Placeholder 5"/>
          <p:cNvSpPr>
            <a:spLocks noGrp="1"/>
          </p:cNvSpPr>
          <p:nvPr>
            <p:ph type="sldNum" sz="quarter" idx="12"/>
          </p:nvPr>
        </p:nvSpPr>
        <p:spPr>
          <a:xfrm>
            <a:off x="15798800" y="9921875"/>
            <a:ext cx="2133600" cy="365125"/>
          </a:xfrm>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5/6/2025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5/6/2025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5/6/2025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274638"/>
            <a:ext cx="8686800" cy="1143000"/>
          </a:xfrm>
          <a:prstGeom prst="rect">
            <a:avLst/>
          </a:prstGeom>
          <a:solidFill>
            <a:srgbClr val="0070C0"/>
          </a:solidFill>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5/6/2025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slide" Target="slide39.xml"/><Relationship Id="rId3" Type="http://schemas.openxmlformats.org/officeDocument/2006/relationships/slide" Target="slide10.xml"/><Relationship Id="rId7" Type="http://schemas.openxmlformats.org/officeDocument/2006/relationships/slide" Target="slide19.xml"/><Relationship Id="rId12" Type="http://schemas.openxmlformats.org/officeDocument/2006/relationships/image" Target="../media/image7.png"/><Relationship Id="rId17" Type="http://schemas.openxmlformats.org/officeDocument/2006/relationships/slide" Target="slide6.xml"/><Relationship Id="rId2" Type="http://schemas.openxmlformats.org/officeDocument/2006/relationships/image" Target="../media/image2.png"/><Relationship Id="rId16" Type="http://schemas.openxmlformats.org/officeDocument/2006/relationships/image" Target="../media/image9.pn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slide" Target="slide32.xml"/><Relationship Id="rId5" Type="http://schemas.openxmlformats.org/officeDocument/2006/relationships/slide" Target="slide14.xml"/><Relationship Id="rId15" Type="http://schemas.openxmlformats.org/officeDocument/2006/relationships/slide" Target="slide4.xml"/><Relationship Id="rId10" Type="http://schemas.openxmlformats.org/officeDocument/2006/relationships/image" Target="../media/image6.png"/><Relationship Id="rId4" Type="http://schemas.openxmlformats.org/officeDocument/2006/relationships/image" Target="../media/image3.png"/><Relationship Id="rId9" Type="http://schemas.openxmlformats.org/officeDocument/2006/relationships/slide" Target="slide26.xml"/><Relationship Id="rId14" Type="http://schemas.openxmlformats.org/officeDocument/2006/relationships/image" Target="../media/image8.png"/></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slide" Target="slide73.xml"/><Relationship Id="rId3" Type="http://schemas.openxmlformats.org/officeDocument/2006/relationships/slide" Target="slide44.xml"/><Relationship Id="rId7" Type="http://schemas.openxmlformats.org/officeDocument/2006/relationships/slide" Target="slide55.xml"/><Relationship Id="rId12" Type="http://schemas.openxmlformats.org/officeDocument/2006/relationships/image" Target="../media/image15.png"/><Relationship Id="rId17" Type="http://schemas.openxmlformats.org/officeDocument/2006/relationships/slide" Target="slide77.xml"/><Relationship Id="rId2" Type="http://schemas.openxmlformats.org/officeDocument/2006/relationships/image" Target="../media/image10.png"/><Relationship Id="rId16" Type="http://schemas.openxmlformats.org/officeDocument/2006/relationships/image" Target="../media/image17.png"/><Relationship Id="rId1" Type="http://schemas.openxmlformats.org/officeDocument/2006/relationships/slideLayout" Target="../slideLayouts/slideLayout1.xml"/><Relationship Id="rId6" Type="http://schemas.openxmlformats.org/officeDocument/2006/relationships/image" Target="../media/image12.png"/><Relationship Id="rId11" Type="http://schemas.openxmlformats.org/officeDocument/2006/relationships/slide" Target="slide68.xml"/><Relationship Id="rId5" Type="http://schemas.openxmlformats.org/officeDocument/2006/relationships/slide" Target="slide48.xml"/><Relationship Id="rId15" Type="http://schemas.openxmlformats.org/officeDocument/2006/relationships/slide" Target="slide83.xml"/><Relationship Id="rId10" Type="http://schemas.openxmlformats.org/officeDocument/2006/relationships/image" Target="../media/image14.png"/><Relationship Id="rId4" Type="http://schemas.openxmlformats.org/officeDocument/2006/relationships/image" Target="../media/image11.png"/><Relationship Id="rId9" Type="http://schemas.openxmlformats.org/officeDocument/2006/relationships/slide" Target="slide61.xml"/><Relationship Id="rId14" Type="http://schemas.openxmlformats.org/officeDocument/2006/relationships/image" Target="../media/image16.png"/></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00407F-2287-7DF9-C353-ACCCEC6C6CD4}"/>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81AD5DC4-C602-1B3A-5995-F47FE63F93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2709" y="1256381"/>
            <a:ext cx="15582581" cy="8627645"/>
          </a:xfrm>
          <a:prstGeom prst="rect">
            <a:avLst/>
          </a:prstGeom>
        </p:spPr>
      </p:pic>
      <p:sp>
        <p:nvSpPr>
          <p:cNvPr id="2" name="Title 1">
            <a:extLst>
              <a:ext uri="{FF2B5EF4-FFF2-40B4-BE49-F238E27FC236}">
                <a16:creationId xmlns:a16="http://schemas.microsoft.com/office/drawing/2014/main" id="{9BE5CFD3-DBE1-B2F7-1107-B1D08EA25F94}"/>
              </a:ext>
            </a:extLst>
          </p:cNvPr>
          <p:cNvSpPr>
            <a:spLocks noGrp="1"/>
          </p:cNvSpPr>
          <p:nvPr>
            <p:ph type="ctrTitle"/>
          </p:nvPr>
        </p:nvSpPr>
        <p:spPr/>
        <p:txBody>
          <a:bodyPr/>
          <a:lstStyle/>
          <a:p>
            <a:r>
              <a:rPr lang="en-IE" dirty="0" err="1"/>
              <a:t>Kilcornan</a:t>
            </a:r>
            <a:r>
              <a:rPr lang="en-IE" dirty="0"/>
              <a:t> Parish</a:t>
            </a:r>
          </a:p>
        </p:txBody>
      </p:sp>
      <p:sp>
        <p:nvSpPr>
          <p:cNvPr id="4" name="Title 1">
            <a:extLst>
              <a:ext uri="{FF2B5EF4-FFF2-40B4-BE49-F238E27FC236}">
                <a16:creationId xmlns:a16="http://schemas.microsoft.com/office/drawing/2014/main" id="{0C0EC5B0-037E-E134-7432-889283E8921C}"/>
              </a:ext>
              <a:ext uri="{C183D7F6-B498-43B3-948B-1728B52AA6E4}">
                <adec:decorative xmlns:adec="http://schemas.microsoft.com/office/drawing/2017/decorative" val="1"/>
              </a:ext>
            </a:extLst>
          </p:cNvPr>
          <p:cNvSpPr txBox="1">
            <a:spLocks/>
          </p:cNvSpPr>
          <p:nvPr/>
        </p:nvSpPr>
        <p:spPr>
          <a:xfrm>
            <a:off x="0" y="10158412"/>
            <a:ext cx="18288000" cy="128587"/>
          </a:xfrm>
          <a:prstGeom prst="rect">
            <a:avLst/>
          </a:prstGeom>
          <a:solidFill>
            <a:srgbClr val="0D3089"/>
          </a:solidFill>
        </p:spPr>
        <p:txBody>
          <a:bodyPr vert="horz" lIns="91440" tIns="45720" rIns="91440" bIns="45720" rtlCol="0" anchor="ctr">
            <a:normAutofit fontScale="25000" lnSpcReduction="20000"/>
          </a:bodyPr>
          <a:lstStyle>
            <a:lvl1pPr algn="ctr" defTabSz="914400" rtl="0" eaLnBrk="1" latinLnBrk="0" hangingPunct="1">
              <a:spcBef>
                <a:spcPct val="0"/>
              </a:spcBef>
              <a:buNone/>
              <a:defRPr sz="3600" b="1" i="0" kern="1200" cap="all" baseline="0">
                <a:solidFill>
                  <a:schemeClr val="bg1"/>
                </a:solidFill>
                <a:latin typeface="Arial" panose="020B0604020202020204" pitchFamily="34" charset="0"/>
                <a:ea typeface="+mj-ea"/>
                <a:cs typeface="+mj-cs"/>
              </a:defRPr>
            </a:lvl1pPr>
          </a:lstStyle>
          <a:p>
            <a:endParaRPr lang="en-IE" dirty="0"/>
          </a:p>
        </p:txBody>
      </p:sp>
    </p:spTree>
    <p:extLst>
      <p:ext uri="{BB962C8B-B14F-4D97-AF65-F5344CB8AC3E}">
        <p14:creationId xmlns:p14="http://schemas.microsoft.com/office/powerpoint/2010/main" val="29055657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244579-9623-5B27-D818-ECE6AD6904DA}"/>
            </a:ext>
          </a:extLst>
        </p:cNvPr>
        <p:cNvGrpSpPr/>
        <p:nvPr/>
      </p:nvGrpSpPr>
      <p:grpSpPr>
        <a:xfrm>
          <a:off x="0" y="0"/>
          <a:ext cx="0" cy="0"/>
          <a:chOff x="0" y="0"/>
          <a:chExt cx="0" cy="0"/>
        </a:xfrm>
      </p:grpSpPr>
      <p:pic>
        <p:nvPicPr>
          <p:cNvPr id="9" name="Picture 8">
            <a:extLst>
              <a:ext uri="{FF2B5EF4-FFF2-40B4-BE49-F238E27FC236}">
                <a16:creationId xmlns:a16="http://schemas.microsoft.com/office/drawing/2014/main" id="{A70C04A5-2C87-28AE-922B-3EF02E2BA8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4225" y="1370933"/>
            <a:ext cx="5143498" cy="7605811"/>
          </a:xfrm>
          <a:prstGeom prst="rect">
            <a:avLst/>
          </a:prstGeom>
        </p:spPr>
      </p:pic>
      <p:sp>
        <p:nvSpPr>
          <p:cNvPr id="2" name="Title 1">
            <a:extLst>
              <a:ext uri="{FF2B5EF4-FFF2-40B4-BE49-F238E27FC236}">
                <a16:creationId xmlns:a16="http://schemas.microsoft.com/office/drawing/2014/main" id="{8A4C7528-7BDD-0FE4-CC07-15F7552A10EC}"/>
              </a:ext>
            </a:extLst>
          </p:cNvPr>
          <p:cNvSpPr>
            <a:spLocks noGrp="1"/>
          </p:cNvSpPr>
          <p:nvPr>
            <p:ph type="ctrTitle"/>
          </p:nvPr>
        </p:nvSpPr>
        <p:spPr/>
        <p:txBody>
          <a:bodyPr/>
          <a:lstStyle/>
          <a:p>
            <a:r>
              <a:rPr lang="en-IE" dirty="0"/>
              <a:t>Second Station: Peter and John run to the tomb</a:t>
            </a:r>
          </a:p>
        </p:txBody>
      </p:sp>
      <p:sp>
        <p:nvSpPr>
          <p:cNvPr id="3" name="Subtitle 2">
            <a:extLst>
              <a:ext uri="{FF2B5EF4-FFF2-40B4-BE49-F238E27FC236}">
                <a16:creationId xmlns:a16="http://schemas.microsoft.com/office/drawing/2014/main" id="{A6469E2B-E976-B8FE-8202-8B5D81C30ECD}"/>
              </a:ext>
            </a:extLst>
          </p:cNvPr>
          <p:cNvSpPr>
            <a:spLocks noGrp="1"/>
          </p:cNvSpPr>
          <p:nvPr>
            <p:ph type="subTitle" idx="1"/>
          </p:nvPr>
        </p:nvSpPr>
        <p:spPr>
          <a:xfrm>
            <a:off x="5307724" y="1370933"/>
            <a:ext cx="12980276" cy="8661399"/>
          </a:xfrm>
        </p:spPr>
        <p:txBody>
          <a:bodyPr>
            <a:noAutofit/>
          </a:bodyPr>
          <a:lstStyle/>
          <a:p>
            <a:r>
              <a:rPr lang="en-IE" i="1" dirty="0"/>
              <a:t>“Peter and John ran to the tomb.</a:t>
            </a:r>
          </a:p>
          <a:p>
            <a:r>
              <a:rPr lang="en-IE" i="1" dirty="0"/>
              <a:t>  They went in and saw the linen  </a:t>
            </a:r>
          </a:p>
          <a:p>
            <a:r>
              <a:rPr lang="en-IE" i="1" dirty="0"/>
              <a:t>  cloth lying there… They saw and </a:t>
            </a:r>
          </a:p>
          <a:p>
            <a:r>
              <a:rPr lang="en-IE" i="1" dirty="0"/>
              <a:t>  they believed!”</a:t>
            </a:r>
          </a:p>
          <a:p>
            <a:endParaRPr lang="en-IE" i="1" dirty="0"/>
          </a:p>
          <a:p>
            <a:r>
              <a:rPr lang="en-IE" i="1" dirty="0"/>
              <a:t>John 20:3-9 (Luke 24:10-12)</a:t>
            </a:r>
          </a:p>
        </p:txBody>
      </p:sp>
      <p:sp>
        <p:nvSpPr>
          <p:cNvPr id="4" name="Title 1">
            <a:extLst>
              <a:ext uri="{FF2B5EF4-FFF2-40B4-BE49-F238E27FC236}">
                <a16:creationId xmlns:a16="http://schemas.microsoft.com/office/drawing/2014/main" id="{3804E4F0-544A-E5C4-4CDE-5B07D64462A8}"/>
              </a:ext>
              <a:ext uri="{C183D7F6-B498-43B3-948B-1728B52AA6E4}">
                <adec:decorative xmlns:adec="http://schemas.microsoft.com/office/drawing/2017/decorative" val="1"/>
              </a:ext>
            </a:extLst>
          </p:cNvPr>
          <p:cNvSpPr txBox="1">
            <a:spLocks/>
          </p:cNvSpPr>
          <p:nvPr/>
        </p:nvSpPr>
        <p:spPr>
          <a:xfrm>
            <a:off x="0" y="10158412"/>
            <a:ext cx="18288000" cy="128587"/>
          </a:xfrm>
          <a:prstGeom prst="rect">
            <a:avLst/>
          </a:prstGeom>
          <a:solidFill>
            <a:srgbClr val="0D3089"/>
          </a:solidFill>
        </p:spPr>
        <p:txBody>
          <a:bodyPr vert="horz" lIns="91440" tIns="45720" rIns="91440" bIns="45720" rtlCol="0" anchor="ctr">
            <a:normAutofit fontScale="25000" lnSpcReduction="20000"/>
          </a:bodyPr>
          <a:lstStyle>
            <a:lvl1pPr algn="ctr" defTabSz="914400" rtl="0" eaLnBrk="1" latinLnBrk="0" hangingPunct="1">
              <a:spcBef>
                <a:spcPct val="0"/>
              </a:spcBef>
              <a:buNone/>
              <a:defRPr sz="3600" b="1" i="0" kern="1200" cap="all" baseline="0">
                <a:solidFill>
                  <a:schemeClr val="bg1"/>
                </a:solidFill>
                <a:latin typeface="Arial" panose="020B0604020202020204" pitchFamily="34" charset="0"/>
                <a:ea typeface="+mj-ea"/>
                <a:cs typeface="+mj-cs"/>
              </a:defRPr>
            </a:lvl1pPr>
          </a:lstStyle>
          <a:p>
            <a:endParaRPr lang="en-IE" dirty="0"/>
          </a:p>
        </p:txBody>
      </p:sp>
    </p:spTree>
    <p:extLst>
      <p:ext uri="{BB962C8B-B14F-4D97-AF65-F5344CB8AC3E}">
        <p14:creationId xmlns:p14="http://schemas.microsoft.com/office/powerpoint/2010/main" val="5027209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010199-4288-C80C-0348-574766AFFD7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9C516C9-EBCB-5905-374E-FBC1DBAF2CD1}"/>
              </a:ext>
            </a:extLst>
          </p:cNvPr>
          <p:cNvSpPr>
            <a:spLocks noGrp="1"/>
          </p:cNvSpPr>
          <p:nvPr>
            <p:ph type="ctrTitle"/>
          </p:nvPr>
        </p:nvSpPr>
        <p:spPr>
          <a:solidFill>
            <a:srgbClr val="4F6228"/>
          </a:solidFill>
        </p:spPr>
        <p:txBody>
          <a:bodyPr/>
          <a:lstStyle/>
          <a:p>
            <a:r>
              <a:rPr lang="en-IE" dirty="0"/>
              <a:t>Let us pray</a:t>
            </a:r>
          </a:p>
        </p:txBody>
      </p:sp>
      <p:sp>
        <p:nvSpPr>
          <p:cNvPr id="3" name="Subtitle 2">
            <a:extLst>
              <a:ext uri="{FF2B5EF4-FFF2-40B4-BE49-F238E27FC236}">
                <a16:creationId xmlns:a16="http://schemas.microsoft.com/office/drawing/2014/main" id="{29AD8D8C-716B-7648-3465-010DBDB4B95C}"/>
              </a:ext>
            </a:extLst>
          </p:cNvPr>
          <p:cNvSpPr>
            <a:spLocks noGrp="1"/>
          </p:cNvSpPr>
          <p:nvPr>
            <p:ph type="subTitle" idx="1"/>
          </p:nvPr>
        </p:nvSpPr>
        <p:spPr>
          <a:xfrm>
            <a:off x="5307724" y="1370933"/>
            <a:ext cx="12980276" cy="8661399"/>
          </a:xfrm>
        </p:spPr>
        <p:txBody>
          <a:bodyPr>
            <a:noAutofit/>
          </a:bodyPr>
          <a:lstStyle/>
          <a:p>
            <a:r>
              <a:rPr lang="en-IE" dirty="0"/>
              <a:t>Risen Lord, as we stand before your empty tomb, you invite us to experience what Peter and John experienced.</a:t>
            </a:r>
          </a:p>
        </p:txBody>
      </p:sp>
      <p:pic>
        <p:nvPicPr>
          <p:cNvPr id="4" name="Picture 3">
            <a:extLst>
              <a:ext uri="{FF2B5EF4-FFF2-40B4-BE49-F238E27FC236}">
                <a16:creationId xmlns:a16="http://schemas.microsoft.com/office/drawing/2014/main" id="{39DB0F52-709E-29AD-1FAD-826544F92A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4225" y="1370933"/>
            <a:ext cx="5143498" cy="7605811"/>
          </a:xfrm>
          <a:prstGeom prst="rect">
            <a:avLst/>
          </a:prstGeom>
        </p:spPr>
      </p:pic>
      <p:sp>
        <p:nvSpPr>
          <p:cNvPr id="5" name="Title 1">
            <a:extLst>
              <a:ext uri="{FF2B5EF4-FFF2-40B4-BE49-F238E27FC236}">
                <a16:creationId xmlns:a16="http://schemas.microsoft.com/office/drawing/2014/main" id="{6DBB9537-94C6-9AF5-C363-C56F8CBBCC69}"/>
              </a:ext>
              <a:ext uri="{C183D7F6-B498-43B3-948B-1728B52AA6E4}">
                <adec:decorative xmlns:adec="http://schemas.microsoft.com/office/drawing/2017/decorative" val="1"/>
              </a:ext>
            </a:extLst>
          </p:cNvPr>
          <p:cNvSpPr txBox="1">
            <a:spLocks/>
          </p:cNvSpPr>
          <p:nvPr/>
        </p:nvSpPr>
        <p:spPr>
          <a:xfrm>
            <a:off x="0" y="10158412"/>
            <a:ext cx="18288000" cy="128587"/>
          </a:xfrm>
          <a:prstGeom prst="rect">
            <a:avLst/>
          </a:prstGeom>
          <a:solidFill>
            <a:srgbClr val="4F6228"/>
          </a:solidFill>
        </p:spPr>
        <p:txBody>
          <a:bodyPr vert="horz" lIns="91440" tIns="45720" rIns="91440" bIns="45720" rtlCol="0" anchor="ctr">
            <a:normAutofit fontScale="25000" lnSpcReduction="20000"/>
          </a:bodyPr>
          <a:lstStyle>
            <a:lvl1pPr algn="ctr" defTabSz="914400" rtl="0" eaLnBrk="1" latinLnBrk="0" hangingPunct="1">
              <a:spcBef>
                <a:spcPct val="0"/>
              </a:spcBef>
              <a:buNone/>
              <a:defRPr sz="3600" b="1" i="0" kern="1200" cap="all" baseline="0">
                <a:solidFill>
                  <a:schemeClr val="bg1"/>
                </a:solidFill>
                <a:latin typeface="Arial" panose="020B0604020202020204" pitchFamily="34" charset="0"/>
                <a:ea typeface="+mj-ea"/>
                <a:cs typeface="+mj-cs"/>
              </a:defRPr>
            </a:lvl1pPr>
          </a:lstStyle>
          <a:p>
            <a:endParaRPr lang="en-IE" dirty="0"/>
          </a:p>
        </p:txBody>
      </p:sp>
    </p:spTree>
    <p:extLst>
      <p:ext uri="{BB962C8B-B14F-4D97-AF65-F5344CB8AC3E}">
        <p14:creationId xmlns:p14="http://schemas.microsoft.com/office/powerpoint/2010/main" val="24468669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3408CE-90BE-65C4-E8A2-5A4DA924D50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0CDDF1-10F6-CD97-EE0F-F29446DE655A}"/>
              </a:ext>
            </a:extLst>
          </p:cNvPr>
          <p:cNvSpPr>
            <a:spLocks noGrp="1"/>
          </p:cNvSpPr>
          <p:nvPr>
            <p:ph type="ctrTitle"/>
          </p:nvPr>
        </p:nvSpPr>
        <p:spPr>
          <a:solidFill>
            <a:srgbClr val="4F6228"/>
          </a:solidFill>
        </p:spPr>
        <p:txBody>
          <a:bodyPr/>
          <a:lstStyle/>
          <a:p>
            <a:r>
              <a:rPr lang="en-IE" dirty="0"/>
              <a:t>Let us pray</a:t>
            </a:r>
          </a:p>
        </p:txBody>
      </p:sp>
      <p:sp>
        <p:nvSpPr>
          <p:cNvPr id="3" name="Subtitle 2">
            <a:extLst>
              <a:ext uri="{FF2B5EF4-FFF2-40B4-BE49-F238E27FC236}">
                <a16:creationId xmlns:a16="http://schemas.microsoft.com/office/drawing/2014/main" id="{6A9547F6-71EE-A3EB-421D-463BCFF566C9}"/>
              </a:ext>
            </a:extLst>
          </p:cNvPr>
          <p:cNvSpPr>
            <a:spLocks noGrp="1"/>
          </p:cNvSpPr>
          <p:nvPr>
            <p:ph type="subTitle" idx="1"/>
          </p:nvPr>
        </p:nvSpPr>
        <p:spPr>
          <a:xfrm>
            <a:off x="5307724" y="1370933"/>
            <a:ext cx="12980276" cy="8661399"/>
          </a:xfrm>
        </p:spPr>
        <p:txBody>
          <a:bodyPr>
            <a:noAutofit/>
          </a:bodyPr>
          <a:lstStyle/>
          <a:p>
            <a:r>
              <a:rPr lang="en-IE" dirty="0"/>
              <a:t>As we reflect on the mystery of your death and resurrection, grant us the grace to understand more fully the blood by which we were redeemed and the Spirit by which we are reborn.</a:t>
            </a:r>
          </a:p>
          <a:p>
            <a:r>
              <a:rPr lang="en-IE" dirty="0"/>
              <a:t>Amen.</a:t>
            </a:r>
          </a:p>
        </p:txBody>
      </p:sp>
      <p:pic>
        <p:nvPicPr>
          <p:cNvPr id="4" name="Picture 3">
            <a:extLst>
              <a:ext uri="{FF2B5EF4-FFF2-40B4-BE49-F238E27FC236}">
                <a16:creationId xmlns:a16="http://schemas.microsoft.com/office/drawing/2014/main" id="{340F19E7-E204-956B-AFB5-1EDA93E0AB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4225" y="1370933"/>
            <a:ext cx="5143498" cy="7605811"/>
          </a:xfrm>
          <a:prstGeom prst="rect">
            <a:avLst/>
          </a:prstGeom>
        </p:spPr>
      </p:pic>
      <p:sp>
        <p:nvSpPr>
          <p:cNvPr id="5" name="Title 1">
            <a:extLst>
              <a:ext uri="{FF2B5EF4-FFF2-40B4-BE49-F238E27FC236}">
                <a16:creationId xmlns:a16="http://schemas.microsoft.com/office/drawing/2014/main" id="{AF81AB75-0CB9-7721-DD1F-7438E99CF410}"/>
              </a:ext>
              <a:ext uri="{C183D7F6-B498-43B3-948B-1728B52AA6E4}">
                <adec:decorative xmlns:adec="http://schemas.microsoft.com/office/drawing/2017/decorative" val="1"/>
              </a:ext>
            </a:extLst>
          </p:cNvPr>
          <p:cNvSpPr txBox="1">
            <a:spLocks/>
          </p:cNvSpPr>
          <p:nvPr/>
        </p:nvSpPr>
        <p:spPr>
          <a:xfrm>
            <a:off x="0" y="10158412"/>
            <a:ext cx="18288000" cy="128587"/>
          </a:xfrm>
          <a:prstGeom prst="rect">
            <a:avLst/>
          </a:prstGeom>
          <a:solidFill>
            <a:srgbClr val="4F6228"/>
          </a:solidFill>
        </p:spPr>
        <p:txBody>
          <a:bodyPr vert="horz" lIns="91440" tIns="45720" rIns="91440" bIns="45720" rtlCol="0" anchor="ctr">
            <a:normAutofit fontScale="25000" lnSpcReduction="20000"/>
          </a:bodyPr>
          <a:lstStyle>
            <a:lvl1pPr algn="ctr" defTabSz="914400" rtl="0" eaLnBrk="1" latinLnBrk="0" hangingPunct="1">
              <a:spcBef>
                <a:spcPct val="0"/>
              </a:spcBef>
              <a:buNone/>
              <a:defRPr sz="3600" b="1" i="0" kern="1200" cap="all" baseline="0">
                <a:solidFill>
                  <a:schemeClr val="bg1"/>
                </a:solidFill>
                <a:latin typeface="Arial" panose="020B0604020202020204" pitchFamily="34" charset="0"/>
                <a:ea typeface="+mj-ea"/>
                <a:cs typeface="+mj-cs"/>
              </a:defRPr>
            </a:lvl1pPr>
          </a:lstStyle>
          <a:p>
            <a:endParaRPr lang="en-IE" dirty="0"/>
          </a:p>
        </p:txBody>
      </p:sp>
    </p:spTree>
    <p:extLst>
      <p:ext uri="{BB962C8B-B14F-4D97-AF65-F5344CB8AC3E}">
        <p14:creationId xmlns:p14="http://schemas.microsoft.com/office/powerpoint/2010/main" val="18405388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455D6B-C8FC-C8AB-8B37-4D84B9F63D6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52B15AF-7815-4B39-C7C2-E3BB6777F4FE}"/>
              </a:ext>
            </a:extLst>
          </p:cNvPr>
          <p:cNvSpPr>
            <a:spLocks noGrp="1"/>
          </p:cNvSpPr>
          <p:nvPr>
            <p:ph type="ctrTitle"/>
          </p:nvPr>
        </p:nvSpPr>
        <p:spPr>
          <a:solidFill>
            <a:schemeClr val="accent2">
              <a:lumMod val="75000"/>
            </a:schemeClr>
          </a:solidFill>
        </p:spPr>
        <p:txBody>
          <a:bodyPr/>
          <a:lstStyle/>
          <a:p>
            <a:r>
              <a:rPr lang="en-IE" dirty="0"/>
              <a:t>Let us sing</a:t>
            </a:r>
          </a:p>
        </p:txBody>
      </p:sp>
      <p:sp>
        <p:nvSpPr>
          <p:cNvPr id="3" name="Subtitle 2">
            <a:extLst>
              <a:ext uri="{FF2B5EF4-FFF2-40B4-BE49-F238E27FC236}">
                <a16:creationId xmlns:a16="http://schemas.microsoft.com/office/drawing/2014/main" id="{693FDB14-BD2D-0166-6E79-9B83CAB771EE}"/>
              </a:ext>
            </a:extLst>
          </p:cNvPr>
          <p:cNvSpPr>
            <a:spLocks noGrp="1"/>
          </p:cNvSpPr>
          <p:nvPr>
            <p:ph type="subTitle" idx="1"/>
          </p:nvPr>
        </p:nvSpPr>
        <p:spPr>
          <a:xfrm>
            <a:off x="5307724" y="1370933"/>
            <a:ext cx="12980276" cy="8661399"/>
          </a:xfrm>
        </p:spPr>
        <p:txBody>
          <a:bodyPr>
            <a:noAutofit/>
          </a:bodyPr>
          <a:lstStyle/>
          <a:p>
            <a:r>
              <a:rPr lang="en-IE" dirty="0"/>
              <a:t>This is the day! When he rose again!</a:t>
            </a:r>
          </a:p>
          <a:p>
            <a:r>
              <a:rPr lang="en-IE" dirty="0"/>
              <a:t>Let us rejoice! And be glad in it.</a:t>
            </a:r>
          </a:p>
          <a:p>
            <a:r>
              <a:rPr lang="en-IE" dirty="0"/>
              <a:t>This is the day that the Lord has made;</a:t>
            </a:r>
          </a:p>
          <a:p>
            <a:r>
              <a:rPr lang="en-IE" dirty="0"/>
              <a:t>Let us rejoice and be glad in it</a:t>
            </a:r>
          </a:p>
          <a:p>
            <a:r>
              <a:rPr lang="en-IE" sz="7100" dirty="0"/>
              <a:t>This is the day when he rose again! </a:t>
            </a:r>
          </a:p>
        </p:txBody>
      </p:sp>
      <p:pic>
        <p:nvPicPr>
          <p:cNvPr id="4" name="Picture 3">
            <a:extLst>
              <a:ext uri="{FF2B5EF4-FFF2-40B4-BE49-F238E27FC236}">
                <a16:creationId xmlns:a16="http://schemas.microsoft.com/office/drawing/2014/main" id="{76367B65-5B72-261B-1072-13088FDF23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4225" y="1370933"/>
            <a:ext cx="5143498" cy="7605811"/>
          </a:xfrm>
          <a:prstGeom prst="rect">
            <a:avLst/>
          </a:prstGeom>
        </p:spPr>
      </p:pic>
      <p:sp>
        <p:nvSpPr>
          <p:cNvPr id="5" name="Title 1">
            <a:extLst>
              <a:ext uri="{FF2B5EF4-FFF2-40B4-BE49-F238E27FC236}">
                <a16:creationId xmlns:a16="http://schemas.microsoft.com/office/drawing/2014/main" id="{5ED69EE3-DCC1-86D9-5ED2-0F166937ED91}"/>
              </a:ext>
              <a:ext uri="{C183D7F6-B498-43B3-948B-1728B52AA6E4}">
                <adec:decorative xmlns:adec="http://schemas.microsoft.com/office/drawing/2017/decorative" val="1"/>
              </a:ext>
            </a:extLst>
          </p:cNvPr>
          <p:cNvSpPr txBox="1">
            <a:spLocks/>
          </p:cNvSpPr>
          <p:nvPr/>
        </p:nvSpPr>
        <p:spPr>
          <a:xfrm>
            <a:off x="0" y="10158412"/>
            <a:ext cx="18288000" cy="128587"/>
          </a:xfrm>
          <a:prstGeom prst="rect">
            <a:avLst/>
          </a:prstGeom>
          <a:solidFill>
            <a:srgbClr val="953735"/>
          </a:solidFill>
        </p:spPr>
        <p:txBody>
          <a:bodyPr vert="horz" lIns="91440" tIns="45720" rIns="91440" bIns="45720" rtlCol="0" anchor="ctr">
            <a:normAutofit fontScale="25000" lnSpcReduction="20000"/>
          </a:bodyPr>
          <a:lstStyle>
            <a:lvl1pPr algn="ctr" defTabSz="914400" rtl="0" eaLnBrk="1" latinLnBrk="0" hangingPunct="1">
              <a:spcBef>
                <a:spcPct val="0"/>
              </a:spcBef>
              <a:buNone/>
              <a:defRPr sz="3600" b="1" i="0" kern="1200" cap="all" baseline="0">
                <a:solidFill>
                  <a:schemeClr val="bg1"/>
                </a:solidFill>
                <a:latin typeface="Arial" panose="020B0604020202020204" pitchFamily="34" charset="0"/>
                <a:ea typeface="+mj-ea"/>
                <a:cs typeface="+mj-cs"/>
              </a:defRPr>
            </a:lvl1pPr>
          </a:lstStyle>
          <a:p>
            <a:endParaRPr lang="en-IE" dirty="0"/>
          </a:p>
        </p:txBody>
      </p:sp>
    </p:spTree>
    <p:extLst>
      <p:ext uri="{BB962C8B-B14F-4D97-AF65-F5344CB8AC3E}">
        <p14:creationId xmlns:p14="http://schemas.microsoft.com/office/powerpoint/2010/main" val="30610427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6EB57D-FBD9-1894-0F1E-95832157348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F0E4DFA-D1FF-9139-80BA-0603BF1DD279}"/>
              </a:ext>
            </a:extLst>
          </p:cNvPr>
          <p:cNvSpPr>
            <a:spLocks noGrp="1"/>
          </p:cNvSpPr>
          <p:nvPr>
            <p:ph type="ctrTitle"/>
          </p:nvPr>
        </p:nvSpPr>
        <p:spPr/>
        <p:txBody>
          <a:bodyPr/>
          <a:lstStyle/>
          <a:p>
            <a:r>
              <a:rPr lang="en-IE" dirty="0"/>
              <a:t>Third Station: Jesus appears to Mary of Magdala</a:t>
            </a:r>
          </a:p>
        </p:txBody>
      </p:sp>
      <p:sp>
        <p:nvSpPr>
          <p:cNvPr id="3" name="Subtitle 2">
            <a:extLst>
              <a:ext uri="{FF2B5EF4-FFF2-40B4-BE49-F238E27FC236}">
                <a16:creationId xmlns:a16="http://schemas.microsoft.com/office/drawing/2014/main" id="{B824F2FE-2125-4F40-DAFE-FB6601D4D9D6}"/>
              </a:ext>
            </a:extLst>
          </p:cNvPr>
          <p:cNvSpPr>
            <a:spLocks noGrp="1"/>
          </p:cNvSpPr>
          <p:nvPr>
            <p:ph type="subTitle" idx="1"/>
          </p:nvPr>
        </p:nvSpPr>
        <p:spPr>
          <a:xfrm>
            <a:off x="5307724" y="1370933"/>
            <a:ext cx="12980276" cy="8661399"/>
          </a:xfrm>
        </p:spPr>
        <p:txBody>
          <a:bodyPr>
            <a:noAutofit/>
          </a:bodyPr>
          <a:lstStyle/>
          <a:p>
            <a:r>
              <a:rPr lang="en-IE" i="1" dirty="0"/>
              <a:t>Mary stood crying outside the tomb. She bent over and saw two angels sitting where the body of Jesus had been. "Woman, why are you crying?" they asked her. She turned around and saw Jesus standing there</a:t>
            </a:r>
          </a:p>
        </p:txBody>
      </p:sp>
      <p:sp>
        <p:nvSpPr>
          <p:cNvPr id="4" name="Title 1">
            <a:extLst>
              <a:ext uri="{FF2B5EF4-FFF2-40B4-BE49-F238E27FC236}">
                <a16:creationId xmlns:a16="http://schemas.microsoft.com/office/drawing/2014/main" id="{F620150A-53DC-181F-E7BB-FB56A6679C4F}"/>
              </a:ext>
              <a:ext uri="{C183D7F6-B498-43B3-948B-1728B52AA6E4}">
                <adec:decorative xmlns:adec="http://schemas.microsoft.com/office/drawing/2017/decorative" val="1"/>
              </a:ext>
            </a:extLst>
          </p:cNvPr>
          <p:cNvSpPr txBox="1">
            <a:spLocks/>
          </p:cNvSpPr>
          <p:nvPr/>
        </p:nvSpPr>
        <p:spPr>
          <a:xfrm>
            <a:off x="0" y="10158412"/>
            <a:ext cx="18288000" cy="128587"/>
          </a:xfrm>
          <a:prstGeom prst="rect">
            <a:avLst/>
          </a:prstGeom>
          <a:solidFill>
            <a:srgbClr val="0D3089"/>
          </a:solidFill>
        </p:spPr>
        <p:txBody>
          <a:bodyPr vert="horz" lIns="91440" tIns="45720" rIns="91440" bIns="45720" rtlCol="0" anchor="ctr">
            <a:normAutofit fontScale="25000" lnSpcReduction="20000"/>
          </a:bodyPr>
          <a:lstStyle>
            <a:lvl1pPr algn="ctr" defTabSz="914400" rtl="0" eaLnBrk="1" latinLnBrk="0" hangingPunct="1">
              <a:spcBef>
                <a:spcPct val="0"/>
              </a:spcBef>
              <a:buNone/>
              <a:defRPr sz="3600" b="1" i="0" kern="1200" cap="all" baseline="0">
                <a:solidFill>
                  <a:schemeClr val="bg1"/>
                </a:solidFill>
                <a:latin typeface="Arial" panose="020B0604020202020204" pitchFamily="34" charset="0"/>
                <a:ea typeface="+mj-ea"/>
                <a:cs typeface="+mj-cs"/>
              </a:defRPr>
            </a:lvl1pPr>
          </a:lstStyle>
          <a:p>
            <a:endParaRPr lang="en-IE" dirty="0"/>
          </a:p>
        </p:txBody>
      </p:sp>
      <p:pic>
        <p:nvPicPr>
          <p:cNvPr id="6" name="Picture 5">
            <a:extLst>
              <a:ext uri="{FF2B5EF4-FFF2-40B4-BE49-F238E27FC236}">
                <a16:creationId xmlns:a16="http://schemas.microsoft.com/office/drawing/2014/main" id="{403D259A-2439-3328-DB28-73026A385F90}"/>
              </a:ext>
            </a:extLst>
          </p:cNvPr>
          <p:cNvPicPr>
            <a:picLocks noChangeAspect="1"/>
          </p:cNvPicPr>
          <p:nvPr/>
        </p:nvPicPr>
        <p:blipFill>
          <a:blip r:embed="rId2"/>
          <a:stretch>
            <a:fillRect/>
          </a:stretch>
        </p:blipFill>
        <p:spPr>
          <a:xfrm>
            <a:off x="164224" y="1370933"/>
            <a:ext cx="5149329" cy="7328567"/>
          </a:xfrm>
          <a:prstGeom prst="rect">
            <a:avLst/>
          </a:prstGeom>
        </p:spPr>
      </p:pic>
    </p:spTree>
    <p:extLst>
      <p:ext uri="{BB962C8B-B14F-4D97-AF65-F5344CB8AC3E}">
        <p14:creationId xmlns:p14="http://schemas.microsoft.com/office/powerpoint/2010/main" val="27519954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D05ABE-BC3A-658A-57CA-726D3A98A57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3FDAE3C-6218-CA06-35A2-DD79A7562C99}"/>
              </a:ext>
            </a:extLst>
          </p:cNvPr>
          <p:cNvSpPr>
            <a:spLocks noGrp="1"/>
          </p:cNvSpPr>
          <p:nvPr>
            <p:ph type="ctrTitle"/>
          </p:nvPr>
        </p:nvSpPr>
        <p:spPr/>
        <p:txBody>
          <a:bodyPr/>
          <a:lstStyle/>
          <a:p>
            <a:r>
              <a:rPr lang="en-IE" dirty="0"/>
              <a:t>Third Station: Jesus appears to Mary of Magdala</a:t>
            </a:r>
          </a:p>
        </p:txBody>
      </p:sp>
      <p:sp>
        <p:nvSpPr>
          <p:cNvPr id="3" name="Subtitle 2">
            <a:extLst>
              <a:ext uri="{FF2B5EF4-FFF2-40B4-BE49-F238E27FC236}">
                <a16:creationId xmlns:a16="http://schemas.microsoft.com/office/drawing/2014/main" id="{B52B7C82-2DD9-AF7D-5A26-24DD5DAD50BD}"/>
              </a:ext>
            </a:extLst>
          </p:cNvPr>
          <p:cNvSpPr>
            <a:spLocks noGrp="1"/>
          </p:cNvSpPr>
          <p:nvPr>
            <p:ph type="subTitle" idx="1"/>
          </p:nvPr>
        </p:nvSpPr>
        <p:spPr>
          <a:xfrm>
            <a:off x="5307724" y="1370933"/>
            <a:ext cx="12980276" cy="8661399"/>
          </a:xfrm>
        </p:spPr>
        <p:txBody>
          <a:bodyPr>
            <a:noAutofit/>
          </a:bodyPr>
          <a:lstStyle/>
          <a:p>
            <a:r>
              <a:rPr lang="en-IE" i="1" dirty="0"/>
              <a:t>although she did not recognise him. Thinking he was the gardener she said: "Tell me where you have put him and I will go fetch him!" Jesus said to her: "Mary!" facing him she replied: "Rabboni", meaning "master!" John 20:11-18</a:t>
            </a:r>
          </a:p>
        </p:txBody>
      </p:sp>
      <p:sp>
        <p:nvSpPr>
          <p:cNvPr id="4" name="Title 1">
            <a:extLst>
              <a:ext uri="{FF2B5EF4-FFF2-40B4-BE49-F238E27FC236}">
                <a16:creationId xmlns:a16="http://schemas.microsoft.com/office/drawing/2014/main" id="{43820B95-D553-C947-8174-F5EFFC6CADFD}"/>
              </a:ext>
              <a:ext uri="{C183D7F6-B498-43B3-948B-1728B52AA6E4}">
                <adec:decorative xmlns:adec="http://schemas.microsoft.com/office/drawing/2017/decorative" val="1"/>
              </a:ext>
            </a:extLst>
          </p:cNvPr>
          <p:cNvSpPr txBox="1">
            <a:spLocks/>
          </p:cNvSpPr>
          <p:nvPr/>
        </p:nvSpPr>
        <p:spPr>
          <a:xfrm>
            <a:off x="0" y="10158412"/>
            <a:ext cx="18288000" cy="128587"/>
          </a:xfrm>
          <a:prstGeom prst="rect">
            <a:avLst/>
          </a:prstGeom>
          <a:solidFill>
            <a:srgbClr val="0D3089"/>
          </a:solidFill>
        </p:spPr>
        <p:txBody>
          <a:bodyPr vert="horz" lIns="91440" tIns="45720" rIns="91440" bIns="45720" rtlCol="0" anchor="ctr">
            <a:normAutofit fontScale="25000" lnSpcReduction="20000"/>
          </a:bodyPr>
          <a:lstStyle>
            <a:lvl1pPr algn="ctr" defTabSz="914400" rtl="0" eaLnBrk="1" latinLnBrk="0" hangingPunct="1">
              <a:spcBef>
                <a:spcPct val="0"/>
              </a:spcBef>
              <a:buNone/>
              <a:defRPr sz="3600" b="1" i="0" kern="1200" cap="all" baseline="0">
                <a:solidFill>
                  <a:schemeClr val="bg1"/>
                </a:solidFill>
                <a:latin typeface="Arial" panose="020B0604020202020204" pitchFamily="34" charset="0"/>
                <a:ea typeface="+mj-ea"/>
                <a:cs typeface="+mj-cs"/>
              </a:defRPr>
            </a:lvl1pPr>
          </a:lstStyle>
          <a:p>
            <a:endParaRPr lang="en-IE" dirty="0"/>
          </a:p>
        </p:txBody>
      </p:sp>
      <p:pic>
        <p:nvPicPr>
          <p:cNvPr id="6" name="Picture 5">
            <a:extLst>
              <a:ext uri="{FF2B5EF4-FFF2-40B4-BE49-F238E27FC236}">
                <a16:creationId xmlns:a16="http://schemas.microsoft.com/office/drawing/2014/main" id="{9B2BFC07-D737-8A75-304A-005D829D313B}"/>
              </a:ext>
            </a:extLst>
          </p:cNvPr>
          <p:cNvPicPr>
            <a:picLocks noChangeAspect="1"/>
          </p:cNvPicPr>
          <p:nvPr/>
        </p:nvPicPr>
        <p:blipFill>
          <a:blip r:embed="rId2"/>
          <a:stretch>
            <a:fillRect/>
          </a:stretch>
        </p:blipFill>
        <p:spPr>
          <a:xfrm>
            <a:off x="164224" y="1370933"/>
            <a:ext cx="5149329" cy="7328567"/>
          </a:xfrm>
          <a:prstGeom prst="rect">
            <a:avLst/>
          </a:prstGeom>
        </p:spPr>
      </p:pic>
    </p:spTree>
    <p:extLst>
      <p:ext uri="{BB962C8B-B14F-4D97-AF65-F5344CB8AC3E}">
        <p14:creationId xmlns:p14="http://schemas.microsoft.com/office/powerpoint/2010/main" val="42026717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38612E-FC04-B54D-8D0B-2B8C8BF08F9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5A63F77-3635-2CAA-1D11-F60AB1B376AF}"/>
              </a:ext>
            </a:extLst>
          </p:cNvPr>
          <p:cNvSpPr>
            <a:spLocks noGrp="1"/>
          </p:cNvSpPr>
          <p:nvPr>
            <p:ph type="ctrTitle"/>
          </p:nvPr>
        </p:nvSpPr>
        <p:spPr>
          <a:solidFill>
            <a:srgbClr val="4F6228"/>
          </a:solidFill>
        </p:spPr>
        <p:txBody>
          <a:bodyPr/>
          <a:lstStyle/>
          <a:p>
            <a:r>
              <a:rPr lang="en-IE" dirty="0"/>
              <a:t>Let us pray</a:t>
            </a:r>
          </a:p>
        </p:txBody>
      </p:sp>
      <p:sp>
        <p:nvSpPr>
          <p:cNvPr id="3" name="Subtitle 2">
            <a:extLst>
              <a:ext uri="{FF2B5EF4-FFF2-40B4-BE49-F238E27FC236}">
                <a16:creationId xmlns:a16="http://schemas.microsoft.com/office/drawing/2014/main" id="{EC773AF0-B39E-0A93-CE4C-582BB137C200}"/>
              </a:ext>
            </a:extLst>
          </p:cNvPr>
          <p:cNvSpPr>
            <a:spLocks noGrp="1"/>
          </p:cNvSpPr>
          <p:nvPr>
            <p:ph type="subTitle" idx="1"/>
          </p:nvPr>
        </p:nvSpPr>
        <p:spPr>
          <a:xfrm>
            <a:off x="5307724" y="1370933"/>
            <a:ext cx="12980276" cy="8661399"/>
          </a:xfrm>
        </p:spPr>
        <p:txBody>
          <a:bodyPr>
            <a:noAutofit/>
          </a:bodyPr>
          <a:lstStyle/>
          <a:p>
            <a:r>
              <a:rPr lang="en-IE" dirty="0"/>
              <a:t>Risen Lord, you provided Mary of Magdala the opportunity to be the first to witness your risen self, and you commissioned her to go spread the news.</a:t>
            </a:r>
          </a:p>
        </p:txBody>
      </p:sp>
      <p:pic>
        <p:nvPicPr>
          <p:cNvPr id="5" name="Picture 4">
            <a:extLst>
              <a:ext uri="{FF2B5EF4-FFF2-40B4-BE49-F238E27FC236}">
                <a16:creationId xmlns:a16="http://schemas.microsoft.com/office/drawing/2014/main" id="{0E9D4468-9D49-EF0A-E824-9F42B3909255}"/>
              </a:ext>
            </a:extLst>
          </p:cNvPr>
          <p:cNvPicPr>
            <a:picLocks noChangeAspect="1"/>
          </p:cNvPicPr>
          <p:nvPr/>
        </p:nvPicPr>
        <p:blipFill>
          <a:blip r:embed="rId2"/>
          <a:stretch>
            <a:fillRect/>
          </a:stretch>
        </p:blipFill>
        <p:spPr>
          <a:xfrm>
            <a:off x="164224" y="1370933"/>
            <a:ext cx="5149329" cy="7328567"/>
          </a:xfrm>
          <a:prstGeom prst="rect">
            <a:avLst/>
          </a:prstGeom>
        </p:spPr>
      </p:pic>
      <p:sp>
        <p:nvSpPr>
          <p:cNvPr id="4" name="Title 1">
            <a:extLst>
              <a:ext uri="{FF2B5EF4-FFF2-40B4-BE49-F238E27FC236}">
                <a16:creationId xmlns:a16="http://schemas.microsoft.com/office/drawing/2014/main" id="{44BBCBB6-C895-25AB-3163-F30238531622}"/>
              </a:ext>
              <a:ext uri="{C183D7F6-B498-43B3-948B-1728B52AA6E4}">
                <adec:decorative xmlns:adec="http://schemas.microsoft.com/office/drawing/2017/decorative" val="1"/>
              </a:ext>
            </a:extLst>
          </p:cNvPr>
          <p:cNvSpPr txBox="1">
            <a:spLocks/>
          </p:cNvSpPr>
          <p:nvPr/>
        </p:nvSpPr>
        <p:spPr>
          <a:xfrm>
            <a:off x="0" y="10158412"/>
            <a:ext cx="18288000" cy="128587"/>
          </a:xfrm>
          <a:prstGeom prst="rect">
            <a:avLst/>
          </a:prstGeom>
          <a:solidFill>
            <a:srgbClr val="4F6228"/>
          </a:solidFill>
        </p:spPr>
        <p:txBody>
          <a:bodyPr vert="horz" lIns="91440" tIns="45720" rIns="91440" bIns="45720" rtlCol="0" anchor="ctr">
            <a:normAutofit fontScale="25000" lnSpcReduction="20000"/>
          </a:bodyPr>
          <a:lstStyle>
            <a:lvl1pPr algn="ctr" defTabSz="914400" rtl="0" eaLnBrk="1" latinLnBrk="0" hangingPunct="1">
              <a:spcBef>
                <a:spcPct val="0"/>
              </a:spcBef>
              <a:buNone/>
              <a:defRPr sz="3600" b="1" i="0" kern="1200" cap="all" baseline="0">
                <a:solidFill>
                  <a:schemeClr val="bg1"/>
                </a:solidFill>
                <a:latin typeface="Arial" panose="020B0604020202020204" pitchFamily="34" charset="0"/>
                <a:ea typeface="+mj-ea"/>
                <a:cs typeface="+mj-cs"/>
              </a:defRPr>
            </a:lvl1pPr>
          </a:lstStyle>
          <a:p>
            <a:endParaRPr lang="en-IE" dirty="0"/>
          </a:p>
        </p:txBody>
      </p:sp>
    </p:spTree>
    <p:extLst>
      <p:ext uri="{BB962C8B-B14F-4D97-AF65-F5344CB8AC3E}">
        <p14:creationId xmlns:p14="http://schemas.microsoft.com/office/powerpoint/2010/main" val="40278898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DBC712-DE1C-DE49-729A-57FBDEB5876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3FBF5D9-E263-5C9E-B134-98BD2465CF2D}"/>
              </a:ext>
            </a:extLst>
          </p:cNvPr>
          <p:cNvSpPr>
            <a:spLocks noGrp="1"/>
          </p:cNvSpPr>
          <p:nvPr>
            <p:ph type="ctrTitle"/>
          </p:nvPr>
        </p:nvSpPr>
        <p:spPr>
          <a:solidFill>
            <a:srgbClr val="4F6228"/>
          </a:solidFill>
        </p:spPr>
        <p:txBody>
          <a:bodyPr/>
          <a:lstStyle/>
          <a:p>
            <a:r>
              <a:rPr lang="en-IE" dirty="0"/>
              <a:t>Let us pray</a:t>
            </a:r>
          </a:p>
        </p:txBody>
      </p:sp>
      <p:sp>
        <p:nvSpPr>
          <p:cNvPr id="3" name="Subtitle 2">
            <a:extLst>
              <a:ext uri="{FF2B5EF4-FFF2-40B4-BE49-F238E27FC236}">
                <a16:creationId xmlns:a16="http://schemas.microsoft.com/office/drawing/2014/main" id="{5C2185E3-F1CD-30DB-7406-07C9CD799E01}"/>
              </a:ext>
            </a:extLst>
          </p:cNvPr>
          <p:cNvSpPr>
            <a:spLocks noGrp="1"/>
          </p:cNvSpPr>
          <p:nvPr>
            <p:ph type="subTitle" idx="1"/>
          </p:nvPr>
        </p:nvSpPr>
        <p:spPr>
          <a:xfrm>
            <a:off x="5307724" y="1370933"/>
            <a:ext cx="12980276" cy="8661399"/>
          </a:xfrm>
        </p:spPr>
        <p:txBody>
          <a:bodyPr>
            <a:noAutofit/>
          </a:bodyPr>
          <a:lstStyle/>
          <a:p>
            <a:r>
              <a:rPr lang="en-IE" dirty="0"/>
              <a:t>As with Mary, you call us all by our name and you ask us to share this good news with all whom we meet. Help us to do so courageously.</a:t>
            </a:r>
          </a:p>
          <a:p>
            <a:r>
              <a:rPr lang="en-IE" dirty="0"/>
              <a:t>Amen.</a:t>
            </a:r>
          </a:p>
        </p:txBody>
      </p:sp>
      <p:pic>
        <p:nvPicPr>
          <p:cNvPr id="5" name="Picture 4">
            <a:extLst>
              <a:ext uri="{FF2B5EF4-FFF2-40B4-BE49-F238E27FC236}">
                <a16:creationId xmlns:a16="http://schemas.microsoft.com/office/drawing/2014/main" id="{DE388190-F377-6584-A732-739173A35CFF}"/>
              </a:ext>
            </a:extLst>
          </p:cNvPr>
          <p:cNvPicPr>
            <a:picLocks noChangeAspect="1"/>
          </p:cNvPicPr>
          <p:nvPr/>
        </p:nvPicPr>
        <p:blipFill>
          <a:blip r:embed="rId2"/>
          <a:stretch>
            <a:fillRect/>
          </a:stretch>
        </p:blipFill>
        <p:spPr>
          <a:xfrm>
            <a:off x="164224" y="1370933"/>
            <a:ext cx="5149329" cy="7328567"/>
          </a:xfrm>
          <a:prstGeom prst="rect">
            <a:avLst/>
          </a:prstGeom>
        </p:spPr>
      </p:pic>
      <p:sp>
        <p:nvSpPr>
          <p:cNvPr id="4" name="Title 1">
            <a:extLst>
              <a:ext uri="{FF2B5EF4-FFF2-40B4-BE49-F238E27FC236}">
                <a16:creationId xmlns:a16="http://schemas.microsoft.com/office/drawing/2014/main" id="{BF019011-CC52-F8D4-8F6C-10DB5A44E98D}"/>
              </a:ext>
              <a:ext uri="{C183D7F6-B498-43B3-948B-1728B52AA6E4}">
                <adec:decorative xmlns:adec="http://schemas.microsoft.com/office/drawing/2017/decorative" val="1"/>
              </a:ext>
            </a:extLst>
          </p:cNvPr>
          <p:cNvSpPr txBox="1">
            <a:spLocks/>
          </p:cNvSpPr>
          <p:nvPr/>
        </p:nvSpPr>
        <p:spPr>
          <a:xfrm>
            <a:off x="0" y="10158412"/>
            <a:ext cx="18288000" cy="128587"/>
          </a:xfrm>
          <a:prstGeom prst="rect">
            <a:avLst/>
          </a:prstGeom>
          <a:solidFill>
            <a:srgbClr val="4F6228"/>
          </a:solidFill>
        </p:spPr>
        <p:txBody>
          <a:bodyPr vert="horz" lIns="91440" tIns="45720" rIns="91440" bIns="45720" rtlCol="0" anchor="ctr">
            <a:normAutofit fontScale="25000" lnSpcReduction="20000"/>
          </a:bodyPr>
          <a:lstStyle>
            <a:lvl1pPr algn="ctr" defTabSz="914400" rtl="0" eaLnBrk="1" latinLnBrk="0" hangingPunct="1">
              <a:spcBef>
                <a:spcPct val="0"/>
              </a:spcBef>
              <a:buNone/>
              <a:defRPr sz="3600" b="1" i="0" kern="1200" cap="all" baseline="0">
                <a:solidFill>
                  <a:schemeClr val="bg1"/>
                </a:solidFill>
                <a:latin typeface="Arial" panose="020B0604020202020204" pitchFamily="34" charset="0"/>
                <a:ea typeface="+mj-ea"/>
                <a:cs typeface="+mj-cs"/>
              </a:defRPr>
            </a:lvl1pPr>
          </a:lstStyle>
          <a:p>
            <a:endParaRPr lang="en-IE" dirty="0"/>
          </a:p>
        </p:txBody>
      </p:sp>
    </p:spTree>
    <p:extLst>
      <p:ext uri="{BB962C8B-B14F-4D97-AF65-F5344CB8AC3E}">
        <p14:creationId xmlns:p14="http://schemas.microsoft.com/office/powerpoint/2010/main" val="37457440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9435D9-2AAB-7189-2C0B-A36D75DB204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B7216D6-89B1-A90B-5527-06B534569A32}"/>
              </a:ext>
            </a:extLst>
          </p:cNvPr>
          <p:cNvSpPr>
            <a:spLocks noGrp="1"/>
          </p:cNvSpPr>
          <p:nvPr>
            <p:ph type="ctrTitle"/>
          </p:nvPr>
        </p:nvSpPr>
        <p:spPr>
          <a:solidFill>
            <a:schemeClr val="accent2">
              <a:lumMod val="75000"/>
            </a:schemeClr>
          </a:solidFill>
        </p:spPr>
        <p:txBody>
          <a:bodyPr/>
          <a:lstStyle/>
          <a:p>
            <a:r>
              <a:rPr lang="en-IE" dirty="0"/>
              <a:t>Let us sing</a:t>
            </a:r>
          </a:p>
        </p:txBody>
      </p:sp>
      <p:sp>
        <p:nvSpPr>
          <p:cNvPr id="3" name="Subtitle 2">
            <a:extLst>
              <a:ext uri="{FF2B5EF4-FFF2-40B4-BE49-F238E27FC236}">
                <a16:creationId xmlns:a16="http://schemas.microsoft.com/office/drawing/2014/main" id="{C7C04A79-32CB-FC98-B841-26BEB9552028}"/>
              </a:ext>
            </a:extLst>
          </p:cNvPr>
          <p:cNvSpPr>
            <a:spLocks noGrp="1"/>
          </p:cNvSpPr>
          <p:nvPr>
            <p:ph type="subTitle" idx="1"/>
          </p:nvPr>
        </p:nvSpPr>
        <p:spPr>
          <a:xfrm>
            <a:off x="5307724" y="1370933"/>
            <a:ext cx="12980276" cy="8661399"/>
          </a:xfrm>
        </p:spPr>
        <p:txBody>
          <a:bodyPr>
            <a:noAutofit/>
          </a:bodyPr>
          <a:lstStyle/>
          <a:p>
            <a:r>
              <a:rPr lang="en-IE" dirty="0"/>
              <a:t>Alleluia </a:t>
            </a:r>
            <a:r>
              <a:rPr lang="en-IE" dirty="0" err="1"/>
              <a:t>Alleluia</a:t>
            </a:r>
            <a:r>
              <a:rPr lang="en-IE" dirty="0"/>
              <a:t> give thanks to the risen Lord;  </a:t>
            </a:r>
          </a:p>
          <a:p>
            <a:r>
              <a:rPr lang="en-IE" dirty="0"/>
              <a:t>Alleluia </a:t>
            </a:r>
            <a:r>
              <a:rPr lang="en-IE" dirty="0" err="1"/>
              <a:t>Alleluia</a:t>
            </a:r>
            <a:r>
              <a:rPr lang="en-IE" dirty="0"/>
              <a:t> give praise to his name!  </a:t>
            </a:r>
          </a:p>
          <a:p>
            <a:r>
              <a:rPr lang="en-IE" dirty="0"/>
              <a:t>Spread the good news over all the earth – Jesus has died and is risen!</a:t>
            </a:r>
            <a:endParaRPr lang="en-IE" sz="7100" dirty="0"/>
          </a:p>
        </p:txBody>
      </p:sp>
      <p:pic>
        <p:nvPicPr>
          <p:cNvPr id="5" name="Picture 4">
            <a:extLst>
              <a:ext uri="{FF2B5EF4-FFF2-40B4-BE49-F238E27FC236}">
                <a16:creationId xmlns:a16="http://schemas.microsoft.com/office/drawing/2014/main" id="{FEFE936E-FA4F-D22E-3875-5CD342FB083A}"/>
              </a:ext>
            </a:extLst>
          </p:cNvPr>
          <p:cNvPicPr>
            <a:picLocks noChangeAspect="1"/>
          </p:cNvPicPr>
          <p:nvPr/>
        </p:nvPicPr>
        <p:blipFill>
          <a:blip r:embed="rId2"/>
          <a:stretch>
            <a:fillRect/>
          </a:stretch>
        </p:blipFill>
        <p:spPr>
          <a:xfrm>
            <a:off x="164224" y="1370933"/>
            <a:ext cx="5149329" cy="7328567"/>
          </a:xfrm>
          <a:prstGeom prst="rect">
            <a:avLst/>
          </a:prstGeom>
        </p:spPr>
      </p:pic>
      <p:sp>
        <p:nvSpPr>
          <p:cNvPr id="4" name="Title 1">
            <a:extLst>
              <a:ext uri="{FF2B5EF4-FFF2-40B4-BE49-F238E27FC236}">
                <a16:creationId xmlns:a16="http://schemas.microsoft.com/office/drawing/2014/main" id="{677A4832-59F7-9C81-C95C-3B4CC462DE79}"/>
              </a:ext>
              <a:ext uri="{C183D7F6-B498-43B3-948B-1728B52AA6E4}">
                <adec:decorative xmlns:adec="http://schemas.microsoft.com/office/drawing/2017/decorative" val="1"/>
              </a:ext>
            </a:extLst>
          </p:cNvPr>
          <p:cNvSpPr txBox="1">
            <a:spLocks/>
          </p:cNvSpPr>
          <p:nvPr/>
        </p:nvSpPr>
        <p:spPr>
          <a:xfrm>
            <a:off x="0" y="10158412"/>
            <a:ext cx="18288000" cy="128587"/>
          </a:xfrm>
          <a:prstGeom prst="rect">
            <a:avLst/>
          </a:prstGeom>
          <a:solidFill>
            <a:srgbClr val="953735"/>
          </a:solidFill>
        </p:spPr>
        <p:txBody>
          <a:bodyPr vert="horz" lIns="91440" tIns="45720" rIns="91440" bIns="45720" rtlCol="0" anchor="ctr">
            <a:normAutofit fontScale="25000" lnSpcReduction="20000"/>
          </a:bodyPr>
          <a:lstStyle>
            <a:lvl1pPr algn="ctr" defTabSz="914400" rtl="0" eaLnBrk="1" latinLnBrk="0" hangingPunct="1">
              <a:spcBef>
                <a:spcPct val="0"/>
              </a:spcBef>
              <a:buNone/>
              <a:defRPr sz="3600" b="1" i="0" kern="1200" cap="all" baseline="0">
                <a:solidFill>
                  <a:schemeClr val="bg1"/>
                </a:solidFill>
                <a:latin typeface="Arial" panose="020B0604020202020204" pitchFamily="34" charset="0"/>
                <a:ea typeface="+mj-ea"/>
                <a:cs typeface="+mj-cs"/>
              </a:defRPr>
            </a:lvl1pPr>
          </a:lstStyle>
          <a:p>
            <a:endParaRPr lang="en-IE" dirty="0"/>
          </a:p>
        </p:txBody>
      </p:sp>
    </p:spTree>
    <p:extLst>
      <p:ext uri="{BB962C8B-B14F-4D97-AF65-F5344CB8AC3E}">
        <p14:creationId xmlns:p14="http://schemas.microsoft.com/office/powerpoint/2010/main" val="20930925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F4C9CA-97A2-2ED9-78F8-87CDAEBD33C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7073908-9E0C-DF98-28E0-92B462D7D5CB}"/>
              </a:ext>
            </a:extLst>
          </p:cNvPr>
          <p:cNvSpPr>
            <a:spLocks noGrp="1"/>
          </p:cNvSpPr>
          <p:nvPr>
            <p:ph type="ctrTitle"/>
          </p:nvPr>
        </p:nvSpPr>
        <p:spPr/>
        <p:txBody>
          <a:bodyPr/>
          <a:lstStyle/>
          <a:p>
            <a:r>
              <a:rPr lang="en-IE" dirty="0"/>
              <a:t>Fourth Station: Jesus joins two disciples on the road to Emmaus</a:t>
            </a:r>
          </a:p>
        </p:txBody>
      </p:sp>
      <p:sp>
        <p:nvSpPr>
          <p:cNvPr id="3" name="Subtitle 2">
            <a:extLst>
              <a:ext uri="{FF2B5EF4-FFF2-40B4-BE49-F238E27FC236}">
                <a16:creationId xmlns:a16="http://schemas.microsoft.com/office/drawing/2014/main" id="{9842BD74-0DF2-68E8-44C6-B8B7F5624AE9}"/>
              </a:ext>
            </a:extLst>
          </p:cNvPr>
          <p:cNvSpPr>
            <a:spLocks noGrp="1"/>
          </p:cNvSpPr>
          <p:nvPr>
            <p:ph type="subTitle" idx="1"/>
          </p:nvPr>
        </p:nvSpPr>
        <p:spPr>
          <a:xfrm>
            <a:off x="5307724" y="1370933"/>
            <a:ext cx="12980276" cy="8661399"/>
          </a:xfrm>
        </p:spPr>
        <p:txBody>
          <a:bodyPr>
            <a:noAutofit/>
          </a:bodyPr>
          <a:lstStyle/>
          <a:p>
            <a:r>
              <a:rPr lang="en-IE" i="1" dirty="0"/>
              <a:t>Jesus said to them: "What are you talking about as you walk along?" They stood still with sad faces. One of them replied: "You must be the only one in Jerusalem who doesn’t know the things </a:t>
            </a:r>
          </a:p>
        </p:txBody>
      </p:sp>
      <p:sp>
        <p:nvSpPr>
          <p:cNvPr id="4" name="Title 1">
            <a:extLst>
              <a:ext uri="{FF2B5EF4-FFF2-40B4-BE49-F238E27FC236}">
                <a16:creationId xmlns:a16="http://schemas.microsoft.com/office/drawing/2014/main" id="{8AD3F817-9A38-4AF8-924B-A1AA7DB5C103}"/>
              </a:ext>
              <a:ext uri="{C183D7F6-B498-43B3-948B-1728B52AA6E4}">
                <adec:decorative xmlns:adec="http://schemas.microsoft.com/office/drawing/2017/decorative" val="1"/>
              </a:ext>
            </a:extLst>
          </p:cNvPr>
          <p:cNvSpPr txBox="1">
            <a:spLocks/>
          </p:cNvSpPr>
          <p:nvPr/>
        </p:nvSpPr>
        <p:spPr>
          <a:xfrm>
            <a:off x="0" y="10158412"/>
            <a:ext cx="18288000" cy="128587"/>
          </a:xfrm>
          <a:prstGeom prst="rect">
            <a:avLst/>
          </a:prstGeom>
          <a:solidFill>
            <a:srgbClr val="0D3089"/>
          </a:solidFill>
        </p:spPr>
        <p:txBody>
          <a:bodyPr vert="horz" lIns="91440" tIns="45720" rIns="91440" bIns="45720" rtlCol="0" anchor="ctr">
            <a:normAutofit fontScale="25000" lnSpcReduction="20000"/>
          </a:bodyPr>
          <a:lstStyle>
            <a:lvl1pPr algn="ctr" defTabSz="914400" rtl="0" eaLnBrk="1" latinLnBrk="0" hangingPunct="1">
              <a:spcBef>
                <a:spcPct val="0"/>
              </a:spcBef>
              <a:buNone/>
              <a:defRPr sz="3600" b="1" i="0" kern="1200" cap="all" baseline="0">
                <a:solidFill>
                  <a:schemeClr val="bg1"/>
                </a:solidFill>
                <a:latin typeface="Arial" panose="020B0604020202020204" pitchFamily="34" charset="0"/>
                <a:ea typeface="+mj-ea"/>
                <a:cs typeface="+mj-cs"/>
              </a:defRPr>
            </a:lvl1pPr>
          </a:lstStyle>
          <a:p>
            <a:endParaRPr lang="en-IE" dirty="0"/>
          </a:p>
        </p:txBody>
      </p:sp>
      <p:pic>
        <p:nvPicPr>
          <p:cNvPr id="7" name="Picture 6">
            <a:extLst>
              <a:ext uri="{FF2B5EF4-FFF2-40B4-BE49-F238E27FC236}">
                <a16:creationId xmlns:a16="http://schemas.microsoft.com/office/drawing/2014/main" id="{F48B45C5-C50C-3444-3A8E-5437A24F3062}"/>
              </a:ext>
            </a:extLst>
          </p:cNvPr>
          <p:cNvPicPr>
            <a:picLocks noChangeAspect="1"/>
          </p:cNvPicPr>
          <p:nvPr/>
        </p:nvPicPr>
        <p:blipFill>
          <a:blip r:embed="rId2"/>
          <a:stretch>
            <a:fillRect/>
          </a:stretch>
        </p:blipFill>
        <p:spPr>
          <a:xfrm>
            <a:off x="164224" y="1409032"/>
            <a:ext cx="5127825" cy="6757067"/>
          </a:xfrm>
          <a:prstGeom prst="rect">
            <a:avLst/>
          </a:prstGeom>
        </p:spPr>
      </p:pic>
    </p:spTree>
    <p:extLst>
      <p:ext uri="{BB962C8B-B14F-4D97-AF65-F5344CB8AC3E}">
        <p14:creationId xmlns:p14="http://schemas.microsoft.com/office/powerpoint/2010/main" val="15399630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36C12E-8A85-678B-E73C-7B17F3407DE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4C0C526-4EB2-E2CA-4939-0D6752FAC779}"/>
              </a:ext>
            </a:extLst>
          </p:cNvPr>
          <p:cNvSpPr>
            <a:spLocks noGrp="1"/>
          </p:cNvSpPr>
          <p:nvPr>
            <p:ph type="ctrTitle"/>
          </p:nvPr>
        </p:nvSpPr>
        <p:spPr/>
        <p:txBody>
          <a:bodyPr>
            <a:normAutofit/>
          </a:bodyPr>
          <a:lstStyle/>
          <a:p>
            <a:r>
              <a:rPr lang="en-IE" dirty="0"/>
              <a:t>The Way of Light beyond the Cross</a:t>
            </a:r>
          </a:p>
        </p:txBody>
      </p:sp>
      <p:sp>
        <p:nvSpPr>
          <p:cNvPr id="4" name="Title 1">
            <a:extLst>
              <a:ext uri="{FF2B5EF4-FFF2-40B4-BE49-F238E27FC236}">
                <a16:creationId xmlns:a16="http://schemas.microsoft.com/office/drawing/2014/main" id="{0F736A30-CAAD-FF3D-6BA7-36B358B85C6B}"/>
              </a:ext>
              <a:ext uri="{C183D7F6-B498-43B3-948B-1728B52AA6E4}">
                <adec:decorative xmlns:adec="http://schemas.microsoft.com/office/drawing/2017/decorative" val="1"/>
              </a:ext>
            </a:extLst>
          </p:cNvPr>
          <p:cNvSpPr txBox="1">
            <a:spLocks/>
          </p:cNvSpPr>
          <p:nvPr/>
        </p:nvSpPr>
        <p:spPr>
          <a:xfrm>
            <a:off x="0" y="10158412"/>
            <a:ext cx="18288000" cy="128587"/>
          </a:xfrm>
          <a:prstGeom prst="rect">
            <a:avLst/>
          </a:prstGeom>
          <a:solidFill>
            <a:srgbClr val="0D3089"/>
          </a:solidFill>
        </p:spPr>
        <p:txBody>
          <a:bodyPr vert="horz" lIns="91440" tIns="45720" rIns="91440" bIns="45720" rtlCol="0" anchor="ctr">
            <a:normAutofit fontScale="25000" lnSpcReduction="20000"/>
          </a:bodyPr>
          <a:lstStyle>
            <a:lvl1pPr algn="ctr" defTabSz="914400" rtl="0" eaLnBrk="1" latinLnBrk="0" hangingPunct="1">
              <a:spcBef>
                <a:spcPct val="0"/>
              </a:spcBef>
              <a:buNone/>
              <a:defRPr sz="3600" b="1" i="0" kern="1200" cap="all" baseline="0">
                <a:solidFill>
                  <a:schemeClr val="bg1"/>
                </a:solidFill>
                <a:latin typeface="Arial" panose="020B0604020202020204" pitchFamily="34" charset="0"/>
                <a:ea typeface="+mj-ea"/>
                <a:cs typeface="+mj-cs"/>
              </a:defRPr>
            </a:lvl1pPr>
          </a:lstStyle>
          <a:p>
            <a:endParaRPr lang="en-IE" dirty="0"/>
          </a:p>
        </p:txBody>
      </p:sp>
      <mc:AlternateContent xmlns:mc="http://schemas.openxmlformats.org/markup-compatibility/2006">
        <mc:Choice xmlns:pslz="http://schemas.microsoft.com/office/powerpoint/2016/slidezoom" Requires="pslz">
          <p:graphicFrame>
            <p:nvGraphicFramePr>
              <p:cNvPr id="8" name="Slide Zoom 7">
                <a:extLst>
                  <a:ext uri="{FF2B5EF4-FFF2-40B4-BE49-F238E27FC236}">
                    <a16:creationId xmlns:a16="http://schemas.microsoft.com/office/drawing/2014/main" id="{824A5D7B-F06A-FC00-3335-D0D5D93C60E5}"/>
                  </a:ext>
                </a:extLst>
              </p:cNvPr>
              <p:cNvGraphicFramePr>
                <a:graphicFrameLocks noChangeAspect="1"/>
              </p:cNvGraphicFramePr>
              <p:nvPr>
                <p:extLst>
                  <p:ext uri="{D42A27DB-BD31-4B8C-83A1-F6EECF244321}">
                    <p14:modId xmlns:p14="http://schemas.microsoft.com/office/powerpoint/2010/main" val="966678600"/>
                  </p:ext>
                </p:extLst>
              </p:nvPr>
            </p:nvGraphicFramePr>
            <p:xfrm>
              <a:off x="13068300" y="1372395"/>
              <a:ext cx="4572000" cy="2571750"/>
            </p:xfrm>
            <a:graphic>
              <a:graphicData uri="http://schemas.microsoft.com/office/powerpoint/2016/slidezoom">
                <pslz:sldZm>
                  <pslz:sldZmObj sldId="427" cId="502720967">
                    <pslz:zmPr id="{9064F415-A12F-4CC3-9F14-88EF65F59EF1}" returnToParent="0" transitionDur="1000">
                      <p166:blipFill xmlns:p166="http://schemas.microsoft.com/office/powerpoint/2016/6/main">
                        <a:blip r:embed="rId2"/>
                        <a:stretch>
                          <a:fillRect/>
                        </a:stretch>
                      </p166:blipFill>
                      <p166:spPr xmlns:p166="http://schemas.microsoft.com/office/powerpoint/2016/6/main">
                        <a:xfrm>
                          <a:off x="0" y="0"/>
                          <a:ext cx="4572000" cy="2571750"/>
                        </a:xfrm>
                        <a:prstGeom prst="rect">
                          <a:avLst/>
                        </a:prstGeom>
                        <a:ln w="3175">
                          <a:solidFill>
                            <a:prstClr val="ltGray"/>
                          </a:solidFill>
                        </a:ln>
                      </p166:spPr>
                    </pslz:zmPr>
                  </pslz:sldZmObj>
                </pslz:sldZm>
              </a:graphicData>
            </a:graphic>
          </p:graphicFrame>
        </mc:Choice>
        <mc:Fallback>
          <p:pic>
            <p:nvPicPr>
              <p:cNvPr id="8" name="Slide Zoom 7">
                <a:hlinkClick r:id="rId3" action="ppaction://hlinksldjump"/>
                <a:extLst>
                  <a:ext uri="{FF2B5EF4-FFF2-40B4-BE49-F238E27FC236}">
                    <a16:creationId xmlns:a16="http://schemas.microsoft.com/office/drawing/2014/main" id="{824A5D7B-F06A-FC00-3335-D0D5D93C60E5}"/>
                  </a:ext>
                </a:extLst>
              </p:cNvPr>
              <p:cNvPicPr>
                <a:picLocks noGrp="1" noRot="1" noChangeAspect="1" noMove="1" noResize="1" noEditPoints="1" noAdjustHandles="1" noChangeArrowheads="1" noChangeShapeType="1"/>
              </p:cNvPicPr>
              <p:nvPr/>
            </p:nvPicPr>
            <p:blipFill>
              <a:blip r:embed="rId2"/>
              <a:stretch>
                <a:fillRect/>
              </a:stretch>
            </p:blipFill>
            <p:spPr>
              <a:xfrm>
                <a:off x="13068300" y="1372395"/>
                <a:ext cx="4572000" cy="2571750"/>
              </a:xfrm>
              <a:prstGeom prst="rect">
                <a:avLst/>
              </a:prstGeom>
              <a:ln w="3175">
                <a:solidFill>
                  <a:prstClr val="ltGray"/>
                </a:solidFill>
              </a:ln>
            </p:spPr>
          </p:pic>
        </mc:Fallback>
      </mc:AlternateContent>
      <mc:AlternateContent xmlns:mc="http://schemas.openxmlformats.org/markup-compatibility/2006">
        <mc:Choice xmlns:pslz="http://schemas.microsoft.com/office/powerpoint/2016/slidezoom" Requires="pslz">
          <p:graphicFrame>
            <p:nvGraphicFramePr>
              <p:cNvPr id="10" name="Slide Zoom 9">
                <a:extLst>
                  <a:ext uri="{FF2B5EF4-FFF2-40B4-BE49-F238E27FC236}">
                    <a16:creationId xmlns:a16="http://schemas.microsoft.com/office/drawing/2014/main" id="{EF190D82-AD7A-76ED-32F6-73F0F46C3A3D}"/>
                  </a:ext>
                </a:extLst>
              </p:cNvPr>
              <p:cNvGraphicFramePr>
                <a:graphicFrameLocks noChangeAspect="1"/>
              </p:cNvGraphicFramePr>
              <p:nvPr>
                <p:extLst>
                  <p:ext uri="{D42A27DB-BD31-4B8C-83A1-F6EECF244321}">
                    <p14:modId xmlns:p14="http://schemas.microsoft.com/office/powerpoint/2010/main" val="3560015722"/>
                  </p:ext>
                </p:extLst>
              </p:nvPr>
            </p:nvGraphicFramePr>
            <p:xfrm>
              <a:off x="647700" y="4275932"/>
              <a:ext cx="4572000" cy="2571750"/>
            </p:xfrm>
            <a:graphic>
              <a:graphicData uri="http://schemas.microsoft.com/office/powerpoint/2016/slidezoom">
                <pslz:sldZm>
                  <pslz:sldZmObj sldId="435" cId="2751995404">
                    <pslz:zmPr id="{FFFAFE5B-EF10-4982-BAEB-5768D9D100A9}" returnToParent="0" transitionDur="1000">
                      <p166:blipFill xmlns:p166="http://schemas.microsoft.com/office/powerpoint/2016/6/main">
                        <a:blip r:embed="rId4"/>
                        <a:stretch>
                          <a:fillRect/>
                        </a:stretch>
                      </p166:blipFill>
                      <p166:spPr xmlns:p166="http://schemas.microsoft.com/office/powerpoint/2016/6/main">
                        <a:xfrm>
                          <a:off x="0" y="0"/>
                          <a:ext cx="4572000" cy="2571750"/>
                        </a:xfrm>
                        <a:prstGeom prst="rect">
                          <a:avLst/>
                        </a:prstGeom>
                        <a:ln w="3175">
                          <a:solidFill>
                            <a:prstClr val="ltGray"/>
                          </a:solidFill>
                        </a:ln>
                      </p166:spPr>
                    </pslz:zmPr>
                  </pslz:sldZmObj>
                </pslz:sldZm>
              </a:graphicData>
            </a:graphic>
          </p:graphicFrame>
        </mc:Choice>
        <mc:Fallback>
          <p:pic>
            <p:nvPicPr>
              <p:cNvPr id="10" name="Slide Zoom 9">
                <a:hlinkClick r:id="rId5" action="ppaction://hlinksldjump"/>
                <a:extLst>
                  <a:ext uri="{FF2B5EF4-FFF2-40B4-BE49-F238E27FC236}">
                    <a16:creationId xmlns:a16="http://schemas.microsoft.com/office/drawing/2014/main" id="{EF190D82-AD7A-76ED-32F6-73F0F46C3A3D}"/>
                  </a:ext>
                </a:extLst>
              </p:cNvPr>
              <p:cNvPicPr>
                <a:picLocks noGrp="1" noRot="1" noChangeAspect="1" noMove="1" noResize="1" noEditPoints="1" noAdjustHandles="1" noChangeArrowheads="1" noChangeShapeType="1"/>
              </p:cNvPicPr>
              <p:nvPr/>
            </p:nvPicPr>
            <p:blipFill>
              <a:blip r:embed="rId4"/>
              <a:stretch>
                <a:fillRect/>
              </a:stretch>
            </p:blipFill>
            <p:spPr>
              <a:xfrm>
                <a:off x="647700" y="4275932"/>
                <a:ext cx="4572000" cy="2571750"/>
              </a:xfrm>
              <a:prstGeom prst="rect">
                <a:avLst/>
              </a:prstGeom>
              <a:ln w="3175">
                <a:solidFill>
                  <a:prstClr val="ltGray"/>
                </a:solidFill>
              </a:ln>
            </p:spPr>
          </p:pic>
        </mc:Fallback>
      </mc:AlternateContent>
      <mc:AlternateContent xmlns:mc="http://schemas.openxmlformats.org/markup-compatibility/2006">
        <mc:Choice xmlns:pslz="http://schemas.microsoft.com/office/powerpoint/2016/slidezoom" Requires="pslz">
          <p:graphicFrame>
            <p:nvGraphicFramePr>
              <p:cNvPr id="12" name="Slide Zoom 11">
                <a:extLst>
                  <a:ext uri="{FF2B5EF4-FFF2-40B4-BE49-F238E27FC236}">
                    <a16:creationId xmlns:a16="http://schemas.microsoft.com/office/drawing/2014/main" id="{F5A07692-4ADD-F8E4-255B-311139F8D26C}"/>
                  </a:ext>
                </a:extLst>
              </p:cNvPr>
              <p:cNvGraphicFramePr>
                <a:graphicFrameLocks noChangeAspect="1"/>
              </p:cNvGraphicFramePr>
              <p:nvPr>
                <p:extLst>
                  <p:ext uri="{D42A27DB-BD31-4B8C-83A1-F6EECF244321}">
                    <p14:modId xmlns:p14="http://schemas.microsoft.com/office/powerpoint/2010/main" val="1464387563"/>
                  </p:ext>
                </p:extLst>
              </p:nvPr>
            </p:nvGraphicFramePr>
            <p:xfrm>
              <a:off x="6858000" y="4275932"/>
              <a:ext cx="4572000" cy="2571750"/>
            </p:xfrm>
            <a:graphic>
              <a:graphicData uri="http://schemas.microsoft.com/office/powerpoint/2016/slidezoom">
                <pslz:sldZm>
                  <pslz:sldZmObj sldId="436" cId="1539963079">
                    <pslz:zmPr id="{5EB11047-7CE8-4C4F-99BA-5D264434E2B5}" returnToParent="0" transitionDur="1000">
                      <p166:blipFill xmlns:p166="http://schemas.microsoft.com/office/powerpoint/2016/6/main">
                        <a:blip r:embed="rId6"/>
                        <a:stretch>
                          <a:fillRect/>
                        </a:stretch>
                      </p166:blipFill>
                      <p166:spPr xmlns:p166="http://schemas.microsoft.com/office/powerpoint/2016/6/main">
                        <a:xfrm>
                          <a:off x="0" y="0"/>
                          <a:ext cx="4572000" cy="2571750"/>
                        </a:xfrm>
                        <a:prstGeom prst="rect">
                          <a:avLst/>
                        </a:prstGeom>
                        <a:ln w="3175">
                          <a:solidFill>
                            <a:prstClr val="ltGray"/>
                          </a:solidFill>
                        </a:ln>
                      </p166:spPr>
                    </pslz:zmPr>
                  </pslz:sldZmObj>
                </pslz:sldZm>
              </a:graphicData>
            </a:graphic>
          </p:graphicFrame>
        </mc:Choice>
        <mc:Fallback>
          <p:pic>
            <p:nvPicPr>
              <p:cNvPr id="12" name="Slide Zoom 11">
                <a:hlinkClick r:id="rId7" action="ppaction://hlinksldjump"/>
                <a:extLst>
                  <a:ext uri="{FF2B5EF4-FFF2-40B4-BE49-F238E27FC236}">
                    <a16:creationId xmlns:a16="http://schemas.microsoft.com/office/drawing/2014/main" id="{F5A07692-4ADD-F8E4-255B-311139F8D26C}"/>
                  </a:ext>
                </a:extLst>
              </p:cNvPr>
              <p:cNvPicPr>
                <a:picLocks noGrp="1" noRot="1" noChangeAspect="1" noMove="1" noResize="1" noEditPoints="1" noAdjustHandles="1" noChangeArrowheads="1" noChangeShapeType="1"/>
              </p:cNvPicPr>
              <p:nvPr/>
            </p:nvPicPr>
            <p:blipFill>
              <a:blip r:embed="rId6"/>
              <a:stretch>
                <a:fillRect/>
              </a:stretch>
            </p:blipFill>
            <p:spPr>
              <a:xfrm>
                <a:off x="6858000" y="4275932"/>
                <a:ext cx="4572000" cy="2571750"/>
              </a:xfrm>
              <a:prstGeom prst="rect">
                <a:avLst/>
              </a:prstGeom>
              <a:ln w="3175">
                <a:solidFill>
                  <a:prstClr val="ltGray"/>
                </a:solidFill>
              </a:ln>
            </p:spPr>
          </p:pic>
        </mc:Fallback>
      </mc:AlternateContent>
      <mc:AlternateContent xmlns:mc="http://schemas.openxmlformats.org/markup-compatibility/2006">
        <mc:Choice xmlns:pslz="http://schemas.microsoft.com/office/powerpoint/2016/slidezoom" Requires="pslz">
          <p:graphicFrame>
            <p:nvGraphicFramePr>
              <p:cNvPr id="14" name="Slide Zoom 13">
                <a:extLst>
                  <a:ext uri="{FF2B5EF4-FFF2-40B4-BE49-F238E27FC236}">
                    <a16:creationId xmlns:a16="http://schemas.microsoft.com/office/drawing/2014/main" id="{39A0FD8D-738C-4E89-10C4-0E818BF5E531}"/>
                  </a:ext>
                </a:extLst>
              </p:cNvPr>
              <p:cNvGraphicFramePr>
                <a:graphicFrameLocks noChangeAspect="1"/>
              </p:cNvGraphicFramePr>
              <p:nvPr>
                <p:extLst>
                  <p:ext uri="{D42A27DB-BD31-4B8C-83A1-F6EECF244321}">
                    <p14:modId xmlns:p14="http://schemas.microsoft.com/office/powerpoint/2010/main" val="2828710219"/>
                  </p:ext>
                </p:extLst>
              </p:nvPr>
            </p:nvGraphicFramePr>
            <p:xfrm>
              <a:off x="13068300" y="4275932"/>
              <a:ext cx="4572000" cy="2571750"/>
            </p:xfrm>
            <a:graphic>
              <a:graphicData uri="http://schemas.microsoft.com/office/powerpoint/2016/slidezoom">
                <pslz:sldZm>
                  <pslz:sldZmObj sldId="442" cId="2100218949">
                    <pslz:zmPr id="{00525984-FCBA-4662-864B-CA8FFC2BAC06}" returnToParent="0" transitionDur="1000">
                      <p166:blipFill xmlns:p166="http://schemas.microsoft.com/office/powerpoint/2016/6/main">
                        <a:blip r:embed="rId8"/>
                        <a:stretch>
                          <a:fillRect/>
                        </a:stretch>
                      </p166:blipFill>
                      <p166:spPr xmlns:p166="http://schemas.microsoft.com/office/powerpoint/2016/6/main">
                        <a:xfrm>
                          <a:off x="0" y="0"/>
                          <a:ext cx="4572000" cy="2571750"/>
                        </a:xfrm>
                        <a:prstGeom prst="rect">
                          <a:avLst/>
                        </a:prstGeom>
                        <a:ln w="3175">
                          <a:solidFill>
                            <a:prstClr val="ltGray"/>
                          </a:solidFill>
                        </a:ln>
                      </p166:spPr>
                    </pslz:zmPr>
                  </pslz:sldZmObj>
                </pslz:sldZm>
              </a:graphicData>
            </a:graphic>
          </p:graphicFrame>
        </mc:Choice>
        <mc:Fallback>
          <p:pic>
            <p:nvPicPr>
              <p:cNvPr id="14" name="Slide Zoom 13">
                <a:hlinkClick r:id="rId9" action="ppaction://hlinksldjump"/>
                <a:extLst>
                  <a:ext uri="{FF2B5EF4-FFF2-40B4-BE49-F238E27FC236}">
                    <a16:creationId xmlns:a16="http://schemas.microsoft.com/office/drawing/2014/main" id="{39A0FD8D-738C-4E89-10C4-0E818BF5E531}"/>
                  </a:ext>
                </a:extLst>
              </p:cNvPr>
              <p:cNvPicPr>
                <a:picLocks noGrp="1" noRot="1" noChangeAspect="1" noMove="1" noResize="1" noEditPoints="1" noAdjustHandles="1" noChangeArrowheads="1" noChangeShapeType="1"/>
              </p:cNvPicPr>
              <p:nvPr/>
            </p:nvPicPr>
            <p:blipFill>
              <a:blip r:embed="rId8"/>
              <a:stretch>
                <a:fillRect/>
              </a:stretch>
            </p:blipFill>
            <p:spPr>
              <a:xfrm>
                <a:off x="13068300" y="4275932"/>
                <a:ext cx="4572000" cy="2571750"/>
              </a:xfrm>
              <a:prstGeom prst="rect">
                <a:avLst/>
              </a:prstGeom>
              <a:ln w="3175">
                <a:solidFill>
                  <a:prstClr val="ltGray"/>
                </a:solidFill>
              </a:ln>
            </p:spPr>
          </p:pic>
        </mc:Fallback>
      </mc:AlternateContent>
      <mc:AlternateContent xmlns:mc="http://schemas.openxmlformats.org/markup-compatibility/2006">
        <mc:Choice xmlns:pslz="http://schemas.microsoft.com/office/powerpoint/2016/slidezoom" Requires="pslz">
          <p:graphicFrame>
            <p:nvGraphicFramePr>
              <p:cNvPr id="16" name="Slide Zoom 15">
                <a:extLst>
                  <a:ext uri="{FF2B5EF4-FFF2-40B4-BE49-F238E27FC236}">
                    <a16:creationId xmlns:a16="http://schemas.microsoft.com/office/drawing/2014/main" id="{D4B26029-8ABD-C526-B113-EFC2DA831A6C}"/>
                  </a:ext>
                </a:extLst>
              </p:cNvPr>
              <p:cNvGraphicFramePr>
                <a:graphicFrameLocks noChangeAspect="1"/>
              </p:cNvGraphicFramePr>
              <p:nvPr>
                <p:extLst>
                  <p:ext uri="{D42A27DB-BD31-4B8C-83A1-F6EECF244321}">
                    <p14:modId xmlns:p14="http://schemas.microsoft.com/office/powerpoint/2010/main" val="3066584887"/>
                  </p:ext>
                </p:extLst>
              </p:nvPr>
            </p:nvGraphicFramePr>
            <p:xfrm>
              <a:off x="647700" y="7173912"/>
              <a:ext cx="4572000" cy="2571750"/>
            </p:xfrm>
            <a:graphic>
              <a:graphicData uri="http://schemas.microsoft.com/office/powerpoint/2016/slidezoom">
                <pslz:sldZm>
                  <pslz:sldZmObj sldId="449" cId="917761761">
                    <pslz:zmPr id="{39B92117-E06E-4150-B89B-1FDB0A3C748C}" returnToParent="0" transitionDur="1000">
                      <p166:blipFill xmlns:p166="http://schemas.microsoft.com/office/powerpoint/2016/6/main">
                        <a:blip r:embed="rId10"/>
                        <a:stretch>
                          <a:fillRect/>
                        </a:stretch>
                      </p166:blipFill>
                      <p166:spPr xmlns:p166="http://schemas.microsoft.com/office/powerpoint/2016/6/main">
                        <a:xfrm>
                          <a:off x="0" y="0"/>
                          <a:ext cx="4572000" cy="2571750"/>
                        </a:xfrm>
                        <a:prstGeom prst="rect">
                          <a:avLst/>
                        </a:prstGeom>
                        <a:ln w="3175">
                          <a:solidFill>
                            <a:prstClr val="ltGray"/>
                          </a:solidFill>
                        </a:ln>
                      </p166:spPr>
                    </pslz:zmPr>
                  </pslz:sldZmObj>
                </pslz:sldZm>
              </a:graphicData>
            </a:graphic>
          </p:graphicFrame>
        </mc:Choice>
        <mc:Fallback>
          <p:pic>
            <p:nvPicPr>
              <p:cNvPr id="16" name="Slide Zoom 15">
                <a:hlinkClick r:id="rId11" action="ppaction://hlinksldjump"/>
                <a:extLst>
                  <a:ext uri="{FF2B5EF4-FFF2-40B4-BE49-F238E27FC236}">
                    <a16:creationId xmlns:a16="http://schemas.microsoft.com/office/drawing/2014/main" id="{D4B26029-8ABD-C526-B113-EFC2DA831A6C}"/>
                  </a:ext>
                </a:extLst>
              </p:cNvPr>
              <p:cNvPicPr>
                <a:picLocks noGrp="1" noRot="1" noChangeAspect="1" noMove="1" noResize="1" noEditPoints="1" noAdjustHandles="1" noChangeArrowheads="1" noChangeShapeType="1"/>
              </p:cNvPicPr>
              <p:nvPr/>
            </p:nvPicPr>
            <p:blipFill>
              <a:blip r:embed="rId10"/>
              <a:stretch>
                <a:fillRect/>
              </a:stretch>
            </p:blipFill>
            <p:spPr>
              <a:xfrm>
                <a:off x="647700" y="7173912"/>
                <a:ext cx="4572000" cy="2571750"/>
              </a:xfrm>
              <a:prstGeom prst="rect">
                <a:avLst/>
              </a:prstGeom>
              <a:ln w="3175">
                <a:solidFill>
                  <a:prstClr val="ltGray"/>
                </a:solidFill>
              </a:ln>
            </p:spPr>
          </p:pic>
        </mc:Fallback>
      </mc:AlternateContent>
      <mc:AlternateContent xmlns:mc="http://schemas.openxmlformats.org/markup-compatibility/2006">
        <mc:Choice xmlns:pslz="http://schemas.microsoft.com/office/powerpoint/2016/slidezoom" Requires="pslz">
          <p:graphicFrame>
            <p:nvGraphicFramePr>
              <p:cNvPr id="18" name="Slide Zoom 17">
                <a:extLst>
                  <a:ext uri="{FF2B5EF4-FFF2-40B4-BE49-F238E27FC236}">
                    <a16:creationId xmlns:a16="http://schemas.microsoft.com/office/drawing/2014/main" id="{6CEEFDC2-B69F-0002-922E-F89D9247053E}"/>
                  </a:ext>
                </a:extLst>
              </p:cNvPr>
              <p:cNvGraphicFramePr>
                <a:graphicFrameLocks noChangeAspect="1"/>
              </p:cNvGraphicFramePr>
              <p:nvPr>
                <p:extLst>
                  <p:ext uri="{D42A27DB-BD31-4B8C-83A1-F6EECF244321}">
                    <p14:modId xmlns:p14="http://schemas.microsoft.com/office/powerpoint/2010/main" val="2148417540"/>
                  </p:ext>
                </p:extLst>
              </p:nvPr>
            </p:nvGraphicFramePr>
            <p:xfrm>
              <a:off x="6858000" y="7173912"/>
              <a:ext cx="4572000" cy="2571750"/>
            </p:xfrm>
            <a:graphic>
              <a:graphicData uri="http://schemas.microsoft.com/office/powerpoint/2016/slidezoom">
                <pslz:sldZm>
                  <pslz:sldZmObj sldId="455" cId="3082424934">
                    <pslz:zmPr id="{6DA7F9BF-B457-49E3-AC25-63CE7014B22A}" returnToParent="0" transitionDur="1000">
                      <p166:blipFill xmlns:p166="http://schemas.microsoft.com/office/powerpoint/2016/6/main">
                        <a:blip r:embed="rId12"/>
                        <a:stretch>
                          <a:fillRect/>
                        </a:stretch>
                      </p166:blipFill>
                      <p166:spPr xmlns:p166="http://schemas.microsoft.com/office/powerpoint/2016/6/main">
                        <a:xfrm>
                          <a:off x="0" y="0"/>
                          <a:ext cx="4572000" cy="2571750"/>
                        </a:xfrm>
                        <a:prstGeom prst="rect">
                          <a:avLst/>
                        </a:prstGeom>
                        <a:ln w="3175">
                          <a:solidFill>
                            <a:prstClr val="ltGray"/>
                          </a:solidFill>
                        </a:ln>
                      </p166:spPr>
                    </pslz:zmPr>
                  </pslz:sldZmObj>
                </pslz:sldZm>
              </a:graphicData>
            </a:graphic>
          </p:graphicFrame>
        </mc:Choice>
        <mc:Fallback>
          <p:pic>
            <p:nvPicPr>
              <p:cNvPr id="18" name="Slide Zoom 17">
                <a:hlinkClick r:id="rId13" action="ppaction://hlinksldjump"/>
                <a:extLst>
                  <a:ext uri="{FF2B5EF4-FFF2-40B4-BE49-F238E27FC236}">
                    <a16:creationId xmlns:a16="http://schemas.microsoft.com/office/drawing/2014/main" id="{6CEEFDC2-B69F-0002-922E-F89D9247053E}"/>
                  </a:ext>
                </a:extLst>
              </p:cNvPr>
              <p:cNvPicPr>
                <a:picLocks noGrp="1" noRot="1" noChangeAspect="1" noMove="1" noResize="1" noEditPoints="1" noAdjustHandles="1" noChangeArrowheads="1" noChangeShapeType="1"/>
              </p:cNvPicPr>
              <p:nvPr/>
            </p:nvPicPr>
            <p:blipFill>
              <a:blip r:embed="rId12"/>
              <a:stretch>
                <a:fillRect/>
              </a:stretch>
            </p:blipFill>
            <p:spPr>
              <a:xfrm>
                <a:off x="6858000" y="7173912"/>
                <a:ext cx="4572000" cy="2571750"/>
              </a:xfrm>
              <a:prstGeom prst="rect">
                <a:avLst/>
              </a:prstGeom>
              <a:ln w="3175">
                <a:solidFill>
                  <a:prstClr val="ltGray"/>
                </a:solidFill>
              </a:ln>
            </p:spPr>
          </p:pic>
        </mc:Fallback>
      </mc:AlternateContent>
      <mc:AlternateContent xmlns:mc="http://schemas.openxmlformats.org/markup-compatibility/2006">
        <mc:Choice xmlns:pslz="http://schemas.microsoft.com/office/powerpoint/2016/slidezoom" Requires="pslz">
          <p:graphicFrame>
            <p:nvGraphicFramePr>
              <p:cNvPr id="24" name="Slide Zoom 23">
                <a:extLst>
                  <a:ext uri="{FF2B5EF4-FFF2-40B4-BE49-F238E27FC236}">
                    <a16:creationId xmlns:a16="http://schemas.microsoft.com/office/drawing/2014/main" id="{02A5D0C4-0464-9C16-3158-F75370FADE73}"/>
                  </a:ext>
                </a:extLst>
              </p:cNvPr>
              <p:cNvGraphicFramePr>
                <a:graphicFrameLocks noChangeAspect="1"/>
              </p:cNvGraphicFramePr>
              <p:nvPr>
                <p:extLst>
                  <p:ext uri="{D42A27DB-BD31-4B8C-83A1-F6EECF244321}">
                    <p14:modId xmlns:p14="http://schemas.microsoft.com/office/powerpoint/2010/main" val="3647493680"/>
                  </p:ext>
                </p:extLst>
              </p:nvPr>
            </p:nvGraphicFramePr>
            <p:xfrm>
              <a:off x="647700" y="1372395"/>
              <a:ext cx="4572000" cy="2571750"/>
            </p:xfrm>
            <a:graphic>
              <a:graphicData uri="http://schemas.microsoft.com/office/powerpoint/2016/slidezoom">
                <pslz:sldZm>
                  <pslz:sldZmObj sldId="426" cId="4104642908">
                    <pslz:zmPr id="{8B40BACD-37D3-4BA9-8DD1-ABEEBFF3ECB3}" returnToParent="0" transitionDur="1000">
                      <p166:blipFill xmlns:p166="http://schemas.microsoft.com/office/powerpoint/2016/6/main">
                        <a:blip r:embed="rId14"/>
                        <a:stretch>
                          <a:fillRect/>
                        </a:stretch>
                      </p166:blipFill>
                      <p166:spPr xmlns:p166="http://schemas.microsoft.com/office/powerpoint/2016/6/main">
                        <a:xfrm>
                          <a:off x="0" y="0"/>
                          <a:ext cx="4572000" cy="2571750"/>
                        </a:xfrm>
                        <a:prstGeom prst="rect">
                          <a:avLst/>
                        </a:prstGeom>
                        <a:ln w="3175">
                          <a:solidFill>
                            <a:prstClr val="ltGray"/>
                          </a:solidFill>
                        </a:ln>
                      </p166:spPr>
                    </pslz:zmPr>
                  </pslz:sldZmObj>
                </pslz:sldZm>
              </a:graphicData>
            </a:graphic>
          </p:graphicFrame>
        </mc:Choice>
        <mc:Fallback>
          <p:pic>
            <p:nvPicPr>
              <p:cNvPr id="24" name="Slide Zoom 23">
                <a:hlinkClick r:id="rId15" action="ppaction://hlinksldjump"/>
                <a:extLst>
                  <a:ext uri="{FF2B5EF4-FFF2-40B4-BE49-F238E27FC236}">
                    <a16:creationId xmlns:a16="http://schemas.microsoft.com/office/drawing/2014/main" id="{02A5D0C4-0464-9C16-3158-F75370FADE73}"/>
                  </a:ext>
                </a:extLst>
              </p:cNvPr>
              <p:cNvPicPr>
                <a:picLocks noGrp="1" noRot="1" noChangeAspect="1" noMove="1" noResize="1" noEditPoints="1" noAdjustHandles="1" noChangeArrowheads="1" noChangeShapeType="1"/>
              </p:cNvPicPr>
              <p:nvPr/>
            </p:nvPicPr>
            <p:blipFill>
              <a:blip r:embed="rId14"/>
              <a:stretch>
                <a:fillRect/>
              </a:stretch>
            </p:blipFill>
            <p:spPr>
              <a:xfrm>
                <a:off x="647700" y="1372395"/>
                <a:ext cx="4572000" cy="2571750"/>
              </a:xfrm>
              <a:prstGeom prst="rect">
                <a:avLst/>
              </a:prstGeom>
              <a:ln w="3175">
                <a:solidFill>
                  <a:prstClr val="ltGray"/>
                </a:solidFill>
              </a:ln>
            </p:spPr>
          </p:pic>
        </mc:Fallback>
      </mc:AlternateContent>
      <mc:AlternateContent xmlns:mc="http://schemas.openxmlformats.org/markup-compatibility/2006">
        <mc:Choice xmlns:pslz="http://schemas.microsoft.com/office/powerpoint/2016/slidezoom" Requires="pslz">
          <p:graphicFrame>
            <p:nvGraphicFramePr>
              <p:cNvPr id="26" name="Slide Zoom 25">
                <a:extLst>
                  <a:ext uri="{FF2B5EF4-FFF2-40B4-BE49-F238E27FC236}">
                    <a16:creationId xmlns:a16="http://schemas.microsoft.com/office/drawing/2014/main" id="{18C052DA-0CF8-BED0-5510-F8B152F4F0E6}"/>
                  </a:ext>
                </a:extLst>
              </p:cNvPr>
              <p:cNvGraphicFramePr>
                <a:graphicFrameLocks noChangeAspect="1"/>
              </p:cNvGraphicFramePr>
              <p:nvPr>
                <p:extLst>
                  <p:ext uri="{D42A27DB-BD31-4B8C-83A1-F6EECF244321}">
                    <p14:modId xmlns:p14="http://schemas.microsoft.com/office/powerpoint/2010/main" val="1961826048"/>
                  </p:ext>
                </p:extLst>
              </p:nvPr>
            </p:nvGraphicFramePr>
            <p:xfrm>
              <a:off x="6858000" y="1372395"/>
              <a:ext cx="4572000" cy="2571750"/>
            </p:xfrm>
            <a:graphic>
              <a:graphicData uri="http://schemas.microsoft.com/office/powerpoint/2016/slidezoom">
                <pslz:sldZm>
                  <pslz:sldZmObj sldId="508" cId="3116637048">
                    <pslz:zmPr id="{E3C8B390-BE28-4A39-9584-47CDA82072D2}" returnToParent="0" transitionDur="1000">
                      <p166:blipFill xmlns:p166="http://schemas.microsoft.com/office/powerpoint/2016/6/main">
                        <a:blip r:embed="rId16"/>
                        <a:stretch>
                          <a:fillRect/>
                        </a:stretch>
                      </p166:blipFill>
                      <p166:spPr xmlns:p166="http://schemas.microsoft.com/office/powerpoint/2016/6/main">
                        <a:xfrm>
                          <a:off x="0" y="0"/>
                          <a:ext cx="4572000" cy="2571750"/>
                        </a:xfrm>
                        <a:prstGeom prst="rect">
                          <a:avLst/>
                        </a:prstGeom>
                        <a:ln w="3175">
                          <a:solidFill>
                            <a:prstClr val="ltGray"/>
                          </a:solidFill>
                        </a:ln>
                      </p166:spPr>
                    </pslz:zmPr>
                  </pslz:sldZmObj>
                </pslz:sldZm>
              </a:graphicData>
            </a:graphic>
          </p:graphicFrame>
        </mc:Choice>
        <mc:Fallback>
          <p:pic>
            <p:nvPicPr>
              <p:cNvPr id="26" name="Slide Zoom 25">
                <a:hlinkClick r:id="rId17" action="ppaction://hlinksldjump"/>
                <a:extLst>
                  <a:ext uri="{FF2B5EF4-FFF2-40B4-BE49-F238E27FC236}">
                    <a16:creationId xmlns:a16="http://schemas.microsoft.com/office/drawing/2014/main" id="{18C052DA-0CF8-BED0-5510-F8B152F4F0E6}"/>
                  </a:ext>
                </a:extLst>
              </p:cNvPr>
              <p:cNvPicPr>
                <a:picLocks noGrp="1" noRot="1" noChangeAspect="1" noMove="1" noResize="1" noEditPoints="1" noAdjustHandles="1" noChangeArrowheads="1" noChangeShapeType="1"/>
              </p:cNvPicPr>
              <p:nvPr/>
            </p:nvPicPr>
            <p:blipFill>
              <a:blip r:embed="rId16"/>
              <a:stretch>
                <a:fillRect/>
              </a:stretch>
            </p:blipFill>
            <p:spPr>
              <a:xfrm>
                <a:off x="6858000" y="1372395"/>
                <a:ext cx="4572000" cy="2571750"/>
              </a:xfrm>
              <a:prstGeom prst="rect">
                <a:avLst/>
              </a:prstGeom>
              <a:ln w="3175">
                <a:solidFill>
                  <a:prstClr val="ltGray"/>
                </a:solidFill>
              </a:ln>
            </p:spPr>
          </p:pic>
        </mc:Fallback>
      </mc:AlternateContent>
    </p:spTree>
    <p:extLst>
      <p:ext uri="{BB962C8B-B14F-4D97-AF65-F5344CB8AC3E}">
        <p14:creationId xmlns:p14="http://schemas.microsoft.com/office/powerpoint/2010/main" val="1007403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4C28E7-B39F-C781-14D8-6A636AF1485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BA56477-72EE-208F-9DE9-EAF9C5296046}"/>
              </a:ext>
            </a:extLst>
          </p:cNvPr>
          <p:cNvSpPr>
            <a:spLocks noGrp="1"/>
          </p:cNvSpPr>
          <p:nvPr>
            <p:ph type="ctrTitle"/>
          </p:nvPr>
        </p:nvSpPr>
        <p:spPr/>
        <p:txBody>
          <a:bodyPr/>
          <a:lstStyle/>
          <a:p>
            <a:r>
              <a:rPr lang="en-IE" dirty="0"/>
              <a:t>Fourth Station: Jesus joins two disciples on the road to Emmaus</a:t>
            </a:r>
          </a:p>
        </p:txBody>
      </p:sp>
      <p:sp>
        <p:nvSpPr>
          <p:cNvPr id="3" name="Subtitle 2">
            <a:extLst>
              <a:ext uri="{FF2B5EF4-FFF2-40B4-BE49-F238E27FC236}">
                <a16:creationId xmlns:a16="http://schemas.microsoft.com/office/drawing/2014/main" id="{54C98C26-E016-CEAE-2A8B-4C81882CDB20}"/>
              </a:ext>
            </a:extLst>
          </p:cNvPr>
          <p:cNvSpPr>
            <a:spLocks noGrp="1"/>
          </p:cNvSpPr>
          <p:nvPr>
            <p:ph type="subTitle" idx="1"/>
          </p:nvPr>
        </p:nvSpPr>
        <p:spPr>
          <a:xfrm>
            <a:off x="5307724" y="1370933"/>
            <a:ext cx="12980276" cy="8661399"/>
          </a:xfrm>
        </p:spPr>
        <p:txBody>
          <a:bodyPr>
            <a:noAutofit/>
          </a:bodyPr>
          <a:lstStyle/>
          <a:p>
            <a:r>
              <a:rPr lang="en-IE" i="1" dirty="0"/>
              <a:t>that have been happening there these last few days!" Then Jesus said: "How foolish you are; how slow you are to believe everything the prophets wrote."</a:t>
            </a:r>
          </a:p>
        </p:txBody>
      </p:sp>
      <p:sp>
        <p:nvSpPr>
          <p:cNvPr id="4" name="Title 1">
            <a:extLst>
              <a:ext uri="{FF2B5EF4-FFF2-40B4-BE49-F238E27FC236}">
                <a16:creationId xmlns:a16="http://schemas.microsoft.com/office/drawing/2014/main" id="{E2575B16-6D82-27C9-1238-700F913DB50B}"/>
              </a:ext>
              <a:ext uri="{C183D7F6-B498-43B3-948B-1728B52AA6E4}">
                <adec:decorative xmlns:adec="http://schemas.microsoft.com/office/drawing/2017/decorative" val="1"/>
              </a:ext>
            </a:extLst>
          </p:cNvPr>
          <p:cNvSpPr txBox="1">
            <a:spLocks/>
          </p:cNvSpPr>
          <p:nvPr/>
        </p:nvSpPr>
        <p:spPr>
          <a:xfrm>
            <a:off x="0" y="10158412"/>
            <a:ext cx="18288000" cy="128587"/>
          </a:xfrm>
          <a:prstGeom prst="rect">
            <a:avLst/>
          </a:prstGeom>
          <a:solidFill>
            <a:srgbClr val="0D3089"/>
          </a:solidFill>
        </p:spPr>
        <p:txBody>
          <a:bodyPr vert="horz" lIns="91440" tIns="45720" rIns="91440" bIns="45720" rtlCol="0" anchor="ctr">
            <a:normAutofit fontScale="25000" lnSpcReduction="20000"/>
          </a:bodyPr>
          <a:lstStyle>
            <a:lvl1pPr algn="ctr" defTabSz="914400" rtl="0" eaLnBrk="1" latinLnBrk="0" hangingPunct="1">
              <a:spcBef>
                <a:spcPct val="0"/>
              </a:spcBef>
              <a:buNone/>
              <a:defRPr sz="3600" b="1" i="0" kern="1200" cap="all" baseline="0">
                <a:solidFill>
                  <a:schemeClr val="bg1"/>
                </a:solidFill>
                <a:latin typeface="Arial" panose="020B0604020202020204" pitchFamily="34" charset="0"/>
                <a:ea typeface="+mj-ea"/>
                <a:cs typeface="+mj-cs"/>
              </a:defRPr>
            </a:lvl1pPr>
          </a:lstStyle>
          <a:p>
            <a:endParaRPr lang="en-IE" dirty="0"/>
          </a:p>
        </p:txBody>
      </p:sp>
      <p:pic>
        <p:nvPicPr>
          <p:cNvPr id="7" name="Picture 6">
            <a:extLst>
              <a:ext uri="{FF2B5EF4-FFF2-40B4-BE49-F238E27FC236}">
                <a16:creationId xmlns:a16="http://schemas.microsoft.com/office/drawing/2014/main" id="{309F284F-1FB5-CB31-FDB2-CA385286975B}"/>
              </a:ext>
            </a:extLst>
          </p:cNvPr>
          <p:cNvPicPr>
            <a:picLocks noChangeAspect="1"/>
          </p:cNvPicPr>
          <p:nvPr/>
        </p:nvPicPr>
        <p:blipFill>
          <a:blip r:embed="rId2"/>
          <a:stretch>
            <a:fillRect/>
          </a:stretch>
        </p:blipFill>
        <p:spPr>
          <a:xfrm>
            <a:off x="164224" y="1409032"/>
            <a:ext cx="5127825" cy="6757067"/>
          </a:xfrm>
          <a:prstGeom prst="rect">
            <a:avLst/>
          </a:prstGeom>
        </p:spPr>
      </p:pic>
    </p:spTree>
    <p:extLst>
      <p:ext uri="{BB962C8B-B14F-4D97-AF65-F5344CB8AC3E}">
        <p14:creationId xmlns:p14="http://schemas.microsoft.com/office/powerpoint/2010/main" val="42480707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C11551-CA9D-E4E0-D41B-B4BC5F4892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C7D220-B7BC-5584-692C-D208548AACB7}"/>
              </a:ext>
            </a:extLst>
          </p:cNvPr>
          <p:cNvSpPr>
            <a:spLocks noGrp="1"/>
          </p:cNvSpPr>
          <p:nvPr>
            <p:ph type="ctrTitle"/>
          </p:nvPr>
        </p:nvSpPr>
        <p:spPr/>
        <p:txBody>
          <a:bodyPr/>
          <a:lstStyle/>
          <a:p>
            <a:r>
              <a:rPr lang="en-IE" dirty="0"/>
              <a:t>Fourth Station: Jesus joins two disciples on the road to Emmaus</a:t>
            </a:r>
          </a:p>
        </p:txBody>
      </p:sp>
      <p:sp>
        <p:nvSpPr>
          <p:cNvPr id="3" name="Subtitle 2">
            <a:extLst>
              <a:ext uri="{FF2B5EF4-FFF2-40B4-BE49-F238E27FC236}">
                <a16:creationId xmlns:a16="http://schemas.microsoft.com/office/drawing/2014/main" id="{CB9ADAB0-2EBD-7E56-A1BD-EE73EA76AD81}"/>
              </a:ext>
            </a:extLst>
          </p:cNvPr>
          <p:cNvSpPr>
            <a:spLocks noGrp="1"/>
          </p:cNvSpPr>
          <p:nvPr>
            <p:ph type="subTitle" idx="1"/>
          </p:nvPr>
        </p:nvSpPr>
        <p:spPr>
          <a:xfrm>
            <a:off x="5307724" y="1370933"/>
            <a:ext cx="12980276" cy="8661399"/>
          </a:xfrm>
        </p:spPr>
        <p:txBody>
          <a:bodyPr>
            <a:noAutofit/>
          </a:bodyPr>
          <a:lstStyle/>
          <a:p>
            <a:r>
              <a:rPr lang="en-IE" i="1" dirty="0"/>
              <a:t>And he went on to explain what was said about himself in all the scriptures, beginning from the books of Moses to the writings of all the prophets. Luke 24:13-27</a:t>
            </a:r>
          </a:p>
        </p:txBody>
      </p:sp>
      <p:sp>
        <p:nvSpPr>
          <p:cNvPr id="4" name="Title 1">
            <a:extLst>
              <a:ext uri="{FF2B5EF4-FFF2-40B4-BE49-F238E27FC236}">
                <a16:creationId xmlns:a16="http://schemas.microsoft.com/office/drawing/2014/main" id="{F335D91B-BAAA-31D5-9B4D-082E49234602}"/>
              </a:ext>
              <a:ext uri="{C183D7F6-B498-43B3-948B-1728B52AA6E4}">
                <adec:decorative xmlns:adec="http://schemas.microsoft.com/office/drawing/2017/decorative" val="1"/>
              </a:ext>
            </a:extLst>
          </p:cNvPr>
          <p:cNvSpPr txBox="1">
            <a:spLocks/>
          </p:cNvSpPr>
          <p:nvPr/>
        </p:nvSpPr>
        <p:spPr>
          <a:xfrm>
            <a:off x="0" y="10158412"/>
            <a:ext cx="18288000" cy="128587"/>
          </a:xfrm>
          <a:prstGeom prst="rect">
            <a:avLst/>
          </a:prstGeom>
          <a:solidFill>
            <a:srgbClr val="0D3089"/>
          </a:solidFill>
        </p:spPr>
        <p:txBody>
          <a:bodyPr vert="horz" lIns="91440" tIns="45720" rIns="91440" bIns="45720" rtlCol="0" anchor="ctr">
            <a:normAutofit fontScale="25000" lnSpcReduction="20000"/>
          </a:bodyPr>
          <a:lstStyle>
            <a:lvl1pPr algn="ctr" defTabSz="914400" rtl="0" eaLnBrk="1" latinLnBrk="0" hangingPunct="1">
              <a:spcBef>
                <a:spcPct val="0"/>
              </a:spcBef>
              <a:buNone/>
              <a:defRPr sz="3600" b="1" i="0" kern="1200" cap="all" baseline="0">
                <a:solidFill>
                  <a:schemeClr val="bg1"/>
                </a:solidFill>
                <a:latin typeface="Arial" panose="020B0604020202020204" pitchFamily="34" charset="0"/>
                <a:ea typeface="+mj-ea"/>
                <a:cs typeface="+mj-cs"/>
              </a:defRPr>
            </a:lvl1pPr>
          </a:lstStyle>
          <a:p>
            <a:endParaRPr lang="en-IE" dirty="0"/>
          </a:p>
        </p:txBody>
      </p:sp>
      <p:pic>
        <p:nvPicPr>
          <p:cNvPr id="5" name="Picture 4">
            <a:extLst>
              <a:ext uri="{FF2B5EF4-FFF2-40B4-BE49-F238E27FC236}">
                <a16:creationId xmlns:a16="http://schemas.microsoft.com/office/drawing/2014/main" id="{247E5B60-2188-4068-4E78-4D674A9E060A}"/>
              </a:ext>
            </a:extLst>
          </p:cNvPr>
          <p:cNvPicPr>
            <a:picLocks noChangeAspect="1"/>
          </p:cNvPicPr>
          <p:nvPr/>
        </p:nvPicPr>
        <p:blipFill>
          <a:blip r:embed="rId2"/>
          <a:stretch>
            <a:fillRect/>
          </a:stretch>
        </p:blipFill>
        <p:spPr>
          <a:xfrm>
            <a:off x="164224" y="1409032"/>
            <a:ext cx="5127825" cy="6757067"/>
          </a:xfrm>
          <a:prstGeom prst="rect">
            <a:avLst/>
          </a:prstGeom>
        </p:spPr>
      </p:pic>
    </p:spTree>
    <p:extLst>
      <p:ext uri="{BB962C8B-B14F-4D97-AF65-F5344CB8AC3E}">
        <p14:creationId xmlns:p14="http://schemas.microsoft.com/office/powerpoint/2010/main" val="40006138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876D36-853A-75ED-D67E-1C0DE43A928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19DBC2F-3B3E-0306-46FD-942B299A8E5E}"/>
              </a:ext>
            </a:extLst>
          </p:cNvPr>
          <p:cNvSpPr>
            <a:spLocks noGrp="1"/>
          </p:cNvSpPr>
          <p:nvPr>
            <p:ph type="ctrTitle"/>
          </p:nvPr>
        </p:nvSpPr>
        <p:spPr>
          <a:solidFill>
            <a:srgbClr val="4F6228"/>
          </a:solidFill>
        </p:spPr>
        <p:txBody>
          <a:bodyPr/>
          <a:lstStyle/>
          <a:p>
            <a:r>
              <a:rPr lang="en-IE" dirty="0"/>
              <a:t>Let us pray</a:t>
            </a:r>
          </a:p>
        </p:txBody>
      </p:sp>
      <p:sp>
        <p:nvSpPr>
          <p:cNvPr id="3" name="Subtitle 2">
            <a:extLst>
              <a:ext uri="{FF2B5EF4-FFF2-40B4-BE49-F238E27FC236}">
                <a16:creationId xmlns:a16="http://schemas.microsoft.com/office/drawing/2014/main" id="{6030BCF8-082E-4996-CCA0-E6C8E3553CA1}"/>
              </a:ext>
            </a:extLst>
          </p:cNvPr>
          <p:cNvSpPr>
            <a:spLocks noGrp="1"/>
          </p:cNvSpPr>
          <p:nvPr>
            <p:ph type="subTitle" idx="1"/>
          </p:nvPr>
        </p:nvSpPr>
        <p:spPr>
          <a:xfrm>
            <a:off x="5307724" y="1370933"/>
            <a:ext cx="12980276" cy="8661399"/>
          </a:xfrm>
        </p:spPr>
        <p:txBody>
          <a:bodyPr>
            <a:noAutofit/>
          </a:bodyPr>
          <a:lstStyle/>
          <a:p>
            <a:r>
              <a:rPr lang="en-IE" dirty="0"/>
              <a:t>Risen Lord, you joined your two disciples as in their confusion they tried to walk away from it all. You helped them to understand the true meaning of the events that had made them so sad. </a:t>
            </a:r>
          </a:p>
        </p:txBody>
      </p:sp>
      <p:pic>
        <p:nvPicPr>
          <p:cNvPr id="4" name="Picture 3">
            <a:extLst>
              <a:ext uri="{FF2B5EF4-FFF2-40B4-BE49-F238E27FC236}">
                <a16:creationId xmlns:a16="http://schemas.microsoft.com/office/drawing/2014/main" id="{93F75667-3E18-1B90-5416-17E422244CF8}"/>
              </a:ext>
            </a:extLst>
          </p:cNvPr>
          <p:cNvPicPr>
            <a:picLocks noChangeAspect="1"/>
          </p:cNvPicPr>
          <p:nvPr/>
        </p:nvPicPr>
        <p:blipFill>
          <a:blip r:embed="rId2"/>
          <a:stretch>
            <a:fillRect/>
          </a:stretch>
        </p:blipFill>
        <p:spPr>
          <a:xfrm>
            <a:off x="164224" y="1409032"/>
            <a:ext cx="5127825" cy="6757067"/>
          </a:xfrm>
          <a:prstGeom prst="rect">
            <a:avLst/>
          </a:prstGeom>
        </p:spPr>
      </p:pic>
      <p:sp>
        <p:nvSpPr>
          <p:cNvPr id="5" name="Title 1">
            <a:extLst>
              <a:ext uri="{FF2B5EF4-FFF2-40B4-BE49-F238E27FC236}">
                <a16:creationId xmlns:a16="http://schemas.microsoft.com/office/drawing/2014/main" id="{D5FA37C4-68D8-5A9B-A4B9-7F43C4E7D277}"/>
              </a:ext>
              <a:ext uri="{C183D7F6-B498-43B3-948B-1728B52AA6E4}">
                <adec:decorative xmlns:adec="http://schemas.microsoft.com/office/drawing/2017/decorative" val="1"/>
              </a:ext>
            </a:extLst>
          </p:cNvPr>
          <p:cNvSpPr txBox="1">
            <a:spLocks/>
          </p:cNvSpPr>
          <p:nvPr/>
        </p:nvSpPr>
        <p:spPr>
          <a:xfrm>
            <a:off x="0" y="10158412"/>
            <a:ext cx="18288000" cy="128587"/>
          </a:xfrm>
          <a:prstGeom prst="rect">
            <a:avLst/>
          </a:prstGeom>
          <a:solidFill>
            <a:srgbClr val="4F6228"/>
          </a:solidFill>
        </p:spPr>
        <p:txBody>
          <a:bodyPr vert="horz" lIns="91440" tIns="45720" rIns="91440" bIns="45720" rtlCol="0" anchor="ctr">
            <a:normAutofit fontScale="25000" lnSpcReduction="20000"/>
          </a:bodyPr>
          <a:lstStyle>
            <a:lvl1pPr algn="ctr" defTabSz="914400" rtl="0" eaLnBrk="1" latinLnBrk="0" hangingPunct="1">
              <a:spcBef>
                <a:spcPct val="0"/>
              </a:spcBef>
              <a:buNone/>
              <a:defRPr sz="3600" b="1" i="0" kern="1200" cap="all" baseline="0">
                <a:solidFill>
                  <a:schemeClr val="bg1"/>
                </a:solidFill>
                <a:latin typeface="Arial" panose="020B0604020202020204" pitchFamily="34" charset="0"/>
                <a:ea typeface="+mj-ea"/>
                <a:cs typeface="+mj-cs"/>
              </a:defRPr>
            </a:lvl1pPr>
          </a:lstStyle>
          <a:p>
            <a:endParaRPr lang="en-IE" dirty="0"/>
          </a:p>
        </p:txBody>
      </p:sp>
    </p:spTree>
    <p:extLst>
      <p:ext uri="{BB962C8B-B14F-4D97-AF65-F5344CB8AC3E}">
        <p14:creationId xmlns:p14="http://schemas.microsoft.com/office/powerpoint/2010/main" val="33394291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3FEBBC-00FA-4744-DC25-DA8B1F5F03A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8D489E5-E36C-189A-8DD3-DB43278CBD87}"/>
              </a:ext>
            </a:extLst>
          </p:cNvPr>
          <p:cNvSpPr>
            <a:spLocks noGrp="1"/>
          </p:cNvSpPr>
          <p:nvPr>
            <p:ph type="ctrTitle"/>
          </p:nvPr>
        </p:nvSpPr>
        <p:spPr>
          <a:solidFill>
            <a:srgbClr val="4F6228"/>
          </a:solidFill>
        </p:spPr>
        <p:txBody>
          <a:bodyPr/>
          <a:lstStyle/>
          <a:p>
            <a:r>
              <a:rPr lang="en-IE" dirty="0"/>
              <a:t>Let us pray</a:t>
            </a:r>
          </a:p>
        </p:txBody>
      </p:sp>
      <p:sp>
        <p:nvSpPr>
          <p:cNvPr id="3" name="Subtitle 2">
            <a:extLst>
              <a:ext uri="{FF2B5EF4-FFF2-40B4-BE49-F238E27FC236}">
                <a16:creationId xmlns:a16="http://schemas.microsoft.com/office/drawing/2014/main" id="{23010E76-6259-3EAA-79D5-4DB6FCBD97B0}"/>
              </a:ext>
            </a:extLst>
          </p:cNvPr>
          <p:cNvSpPr>
            <a:spLocks noGrp="1"/>
          </p:cNvSpPr>
          <p:nvPr>
            <p:ph type="subTitle" idx="1"/>
          </p:nvPr>
        </p:nvSpPr>
        <p:spPr>
          <a:xfrm>
            <a:off x="5307724" y="1370933"/>
            <a:ext cx="12980276" cy="8661399"/>
          </a:xfrm>
        </p:spPr>
        <p:txBody>
          <a:bodyPr>
            <a:noAutofit/>
          </a:bodyPr>
          <a:lstStyle/>
          <a:p>
            <a:r>
              <a:rPr lang="en-IE" dirty="0"/>
              <a:t>Their invitation: "Stay with us" has become our prayer. Help us to keep recognising you in the ones who walk beside us in our times of trouble.</a:t>
            </a:r>
          </a:p>
          <a:p>
            <a:r>
              <a:rPr lang="en-IE" dirty="0"/>
              <a:t>Amen.</a:t>
            </a:r>
          </a:p>
        </p:txBody>
      </p:sp>
      <p:pic>
        <p:nvPicPr>
          <p:cNvPr id="4" name="Picture 3">
            <a:extLst>
              <a:ext uri="{FF2B5EF4-FFF2-40B4-BE49-F238E27FC236}">
                <a16:creationId xmlns:a16="http://schemas.microsoft.com/office/drawing/2014/main" id="{8F89DE84-232A-9CEF-EA9D-93727AEA252F}"/>
              </a:ext>
            </a:extLst>
          </p:cNvPr>
          <p:cNvPicPr>
            <a:picLocks noChangeAspect="1"/>
          </p:cNvPicPr>
          <p:nvPr/>
        </p:nvPicPr>
        <p:blipFill>
          <a:blip r:embed="rId2"/>
          <a:stretch>
            <a:fillRect/>
          </a:stretch>
        </p:blipFill>
        <p:spPr>
          <a:xfrm>
            <a:off x="164224" y="1409032"/>
            <a:ext cx="5127825" cy="6757067"/>
          </a:xfrm>
          <a:prstGeom prst="rect">
            <a:avLst/>
          </a:prstGeom>
        </p:spPr>
      </p:pic>
      <p:sp>
        <p:nvSpPr>
          <p:cNvPr id="5" name="Title 1">
            <a:extLst>
              <a:ext uri="{FF2B5EF4-FFF2-40B4-BE49-F238E27FC236}">
                <a16:creationId xmlns:a16="http://schemas.microsoft.com/office/drawing/2014/main" id="{2EBEAA5D-8F48-7EF4-DF0A-F83609E27F7A}"/>
              </a:ext>
              <a:ext uri="{C183D7F6-B498-43B3-948B-1728B52AA6E4}">
                <adec:decorative xmlns:adec="http://schemas.microsoft.com/office/drawing/2017/decorative" val="1"/>
              </a:ext>
            </a:extLst>
          </p:cNvPr>
          <p:cNvSpPr txBox="1">
            <a:spLocks/>
          </p:cNvSpPr>
          <p:nvPr/>
        </p:nvSpPr>
        <p:spPr>
          <a:xfrm>
            <a:off x="0" y="10158412"/>
            <a:ext cx="18288000" cy="128587"/>
          </a:xfrm>
          <a:prstGeom prst="rect">
            <a:avLst/>
          </a:prstGeom>
          <a:solidFill>
            <a:srgbClr val="4F6228"/>
          </a:solidFill>
        </p:spPr>
        <p:txBody>
          <a:bodyPr vert="horz" lIns="91440" tIns="45720" rIns="91440" bIns="45720" rtlCol="0" anchor="ctr">
            <a:normAutofit fontScale="25000" lnSpcReduction="20000"/>
          </a:bodyPr>
          <a:lstStyle>
            <a:lvl1pPr algn="ctr" defTabSz="914400" rtl="0" eaLnBrk="1" latinLnBrk="0" hangingPunct="1">
              <a:spcBef>
                <a:spcPct val="0"/>
              </a:spcBef>
              <a:buNone/>
              <a:defRPr sz="3600" b="1" i="0" kern="1200" cap="all" baseline="0">
                <a:solidFill>
                  <a:schemeClr val="bg1"/>
                </a:solidFill>
                <a:latin typeface="Arial" panose="020B0604020202020204" pitchFamily="34" charset="0"/>
                <a:ea typeface="+mj-ea"/>
                <a:cs typeface="+mj-cs"/>
              </a:defRPr>
            </a:lvl1pPr>
          </a:lstStyle>
          <a:p>
            <a:endParaRPr lang="en-IE" dirty="0"/>
          </a:p>
        </p:txBody>
      </p:sp>
    </p:spTree>
    <p:extLst>
      <p:ext uri="{BB962C8B-B14F-4D97-AF65-F5344CB8AC3E}">
        <p14:creationId xmlns:p14="http://schemas.microsoft.com/office/powerpoint/2010/main" val="38513275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B8D160-AE0F-0DEC-65DA-FA84DCB3741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A96C42F-26F4-E2E1-D132-A11F00E372E5}"/>
              </a:ext>
            </a:extLst>
          </p:cNvPr>
          <p:cNvSpPr>
            <a:spLocks noGrp="1"/>
          </p:cNvSpPr>
          <p:nvPr>
            <p:ph type="ctrTitle"/>
          </p:nvPr>
        </p:nvSpPr>
        <p:spPr>
          <a:solidFill>
            <a:schemeClr val="accent2">
              <a:lumMod val="75000"/>
            </a:schemeClr>
          </a:solidFill>
        </p:spPr>
        <p:txBody>
          <a:bodyPr/>
          <a:lstStyle/>
          <a:p>
            <a:r>
              <a:rPr lang="en-IE" dirty="0"/>
              <a:t>Let us sing</a:t>
            </a:r>
          </a:p>
        </p:txBody>
      </p:sp>
      <p:sp>
        <p:nvSpPr>
          <p:cNvPr id="3" name="Subtitle 2">
            <a:extLst>
              <a:ext uri="{FF2B5EF4-FFF2-40B4-BE49-F238E27FC236}">
                <a16:creationId xmlns:a16="http://schemas.microsoft.com/office/drawing/2014/main" id="{A2AD9B70-DB32-7263-72B0-2B2430FD59AF}"/>
              </a:ext>
            </a:extLst>
          </p:cNvPr>
          <p:cNvSpPr>
            <a:spLocks noGrp="1"/>
          </p:cNvSpPr>
          <p:nvPr>
            <p:ph type="subTitle" idx="1"/>
          </p:nvPr>
        </p:nvSpPr>
        <p:spPr>
          <a:xfrm>
            <a:off x="5307724" y="1370933"/>
            <a:ext cx="12980276" cy="8661399"/>
          </a:xfrm>
        </p:spPr>
        <p:txBody>
          <a:bodyPr>
            <a:noAutofit/>
          </a:bodyPr>
          <a:lstStyle/>
          <a:p>
            <a:r>
              <a:rPr lang="en-IE" dirty="0"/>
              <a:t>Jesus promised life to all  </a:t>
            </a:r>
          </a:p>
          <a:p>
            <a:r>
              <a:rPr lang="en-IE" dirty="0"/>
              <a:t>Walk, walk in the Light!  </a:t>
            </a:r>
          </a:p>
          <a:p>
            <a:r>
              <a:rPr lang="en-IE" dirty="0"/>
              <a:t>The dead were wakened by his call!  </a:t>
            </a:r>
          </a:p>
          <a:p>
            <a:r>
              <a:rPr lang="en-IE" dirty="0"/>
              <a:t>Walk, walk in the Light! </a:t>
            </a:r>
          </a:p>
        </p:txBody>
      </p:sp>
      <p:pic>
        <p:nvPicPr>
          <p:cNvPr id="4" name="Picture 3">
            <a:extLst>
              <a:ext uri="{FF2B5EF4-FFF2-40B4-BE49-F238E27FC236}">
                <a16:creationId xmlns:a16="http://schemas.microsoft.com/office/drawing/2014/main" id="{F8A00A73-EB8C-4496-687A-A9B70BAD55F1}"/>
              </a:ext>
            </a:extLst>
          </p:cNvPr>
          <p:cNvPicPr>
            <a:picLocks noChangeAspect="1"/>
          </p:cNvPicPr>
          <p:nvPr/>
        </p:nvPicPr>
        <p:blipFill>
          <a:blip r:embed="rId2"/>
          <a:stretch>
            <a:fillRect/>
          </a:stretch>
        </p:blipFill>
        <p:spPr>
          <a:xfrm>
            <a:off x="164224" y="1409032"/>
            <a:ext cx="5127825" cy="6757067"/>
          </a:xfrm>
          <a:prstGeom prst="rect">
            <a:avLst/>
          </a:prstGeom>
        </p:spPr>
      </p:pic>
      <p:sp>
        <p:nvSpPr>
          <p:cNvPr id="5" name="Title 1">
            <a:extLst>
              <a:ext uri="{FF2B5EF4-FFF2-40B4-BE49-F238E27FC236}">
                <a16:creationId xmlns:a16="http://schemas.microsoft.com/office/drawing/2014/main" id="{89FD7AC8-457E-3D90-55F4-5361521E001A}"/>
              </a:ext>
              <a:ext uri="{C183D7F6-B498-43B3-948B-1728B52AA6E4}">
                <adec:decorative xmlns:adec="http://schemas.microsoft.com/office/drawing/2017/decorative" val="1"/>
              </a:ext>
            </a:extLst>
          </p:cNvPr>
          <p:cNvSpPr txBox="1">
            <a:spLocks/>
          </p:cNvSpPr>
          <p:nvPr/>
        </p:nvSpPr>
        <p:spPr>
          <a:xfrm>
            <a:off x="0" y="10158412"/>
            <a:ext cx="18288000" cy="128587"/>
          </a:xfrm>
          <a:prstGeom prst="rect">
            <a:avLst/>
          </a:prstGeom>
          <a:solidFill>
            <a:srgbClr val="953735"/>
          </a:solidFill>
        </p:spPr>
        <p:txBody>
          <a:bodyPr vert="horz" lIns="91440" tIns="45720" rIns="91440" bIns="45720" rtlCol="0" anchor="ctr">
            <a:normAutofit fontScale="25000" lnSpcReduction="20000"/>
          </a:bodyPr>
          <a:lstStyle>
            <a:lvl1pPr algn="ctr" defTabSz="914400" rtl="0" eaLnBrk="1" latinLnBrk="0" hangingPunct="1">
              <a:spcBef>
                <a:spcPct val="0"/>
              </a:spcBef>
              <a:buNone/>
              <a:defRPr sz="3600" b="1" i="0" kern="1200" cap="all" baseline="0">
                <a:solidFill>
                  <a:schemeClr val="bg1"/>
                </a:solidFill>
                <a:latin typeface="Arial" panose="020B0604020202020204" pitchFamily="34" charset="0"/>
                <a:ea typeface="+mj-ea"/>
                <a:cs typeface="+mj-cs"/>
              </a:defRPr>
            </a:lvl1pPr>
          </a:lstStyle>
          <a:p>
            <a:endParaRPr lang="en-IE" dirty="0"/>
          </a:p>
        </p:txBody>
      </p:sp>
    </p:spTree>
    <p:extLst>
      <p:ext uri="{BB962C8B-B14F-4D97-AF65-F5344CB8AC3E}">
        <p14:creationId xmlns:p14="http://schemas.microsoft.com/office/powerpoint/2010/main" val="6638324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18D825-0354-9CBB-5754-67BB7162BE2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A8D84A6-C08D-5786-BCD4-8B448A733AEB}"/>
              </a:ext>
            </a:extLst>
          </p:cNvPr>
          <p:cNvSpPr>
            <a:spLocks noGrp="1"/>
          </p:cNvSpPr>
          <p:nvPr>
            <p:ph type="ctrTitle"/>
          </p:nvPr>
        </p:nvSpPr>
        <p:spPr>
          <a:solidFill>
            <a:schemeClr val="accent2">
              <a:lumMod val="75000"/>
            </a:schemeClr>
          </a:solidFill>
        </p:spPr>
        <p:txBody>
          <a:bodyPr/>
          <a:lstStyle/>
          <a:p>
            <a:r>
              <a:rPr lang="en-IE" dirty="0"/>
              <a:t>Let us sing</a:t>
            </a:r>
          </a:p>
        </p:txBody>
      </p:sp>
      <p:sp>
        <p:nvSpPr>
          <p:cNvPr id="3" name="Subtitle 2">
            <a:extLst>
              <a:ext uri="{FF2B5EF4-FFF2-40B4-BE49-F238E27FC236}">
                <a16:creationId xmlns:a16="http://schemas.microsoft.com/office/drawing/2014/main" id="{5334F0CA-1D7C-76A7-AB85-214142C0A44C}"/>
              </a:ext>
            </a:extLst>
          </p:cNvPr>
          <p:cNvSpPr>
            <a:spLocks noGrp="1"/>
          </p:cNvSpPr>
          <p:nvPr>
            <p:ph type="subTitle" idx="1"/>
          </p:nvPr>
        </p:nvSpPr>
        <p:spPr>
          <a:xfrm>
            <a:off x="5307724" y="1370933"/>
            <a:ext cx="12980276" cy="8661399"/>
          </a:xfrm>
        </p:spPr>
        <p:txBody>
          <a:bodyPr>
            <a:noAutofit/>
          </a:bodyPr>
          <a:lstStyle/>
          <a:p>
            <a:r>
              <a:rPr lang="en-IE" dirty="0"/>
              <a:t>Walk in the </a:t>
            </a:r>
            <a:r>
              <a:rPr lang="en-IE"/>
              <a:t>Light (x3</a:t>
            </a:r>
            <a:r>
              <a:rPr lang="en-IE" dirty="0"/>
              <a:t>)</a:t>
            </a:r>
            <a:r>
              <a:rPr lang="en-IE"/>
              <a:t>,  </a:t>
            </a:r>
            <a:endParaRPr lang="en-IE" dirty="0"/>
          </a:p>
          <a:p>
            <a:r>
              <a:rPr lang="en-IE" dirty="0"/>
              <a:t>Walk in the Light of God!  </a:t>
            </a:r>
          </a:p>
          <a:p>
            <a:r>
              <a:rPr lang="en-IE" dirty="0"/>
              <a:t>He died in pain on Calvary, Walk...  </a:t>
            </a:r>
          </a:p>
          <a:p>
            <a:r>
              <a:rPr lang="en-IE" dirty="0"/>
              <a:t>To save the lost like you and me, Walk... </a:t>
            </a:r>
            <a:endParaRPr lang="en-IE" sz="7100" dirty="0"/>
          </a:p>
        </p:txBody>
      </p:sp>
      <p:pic>
        <p:nvPicPr>
          <p:cNvPr id="4" name="Picture 3">
            <a:extLst>
              <a:ext uri="{FF2B5EF4-FFF2-40B4-BE49-F238E27FC236}">
                <a16:creationId xmlns:a16="http://schemas.microsoft.com/office/drawing/2014/main" id="{6FCE7437-4805-4256-202A-E256D4B07C42}"/>
              </a:ext>
            </a:extLst>
          </p:cNvPr>
          <p:cNvPicPr>
            <a:picLocks noChangeAspect="1"/>
          </p:cNvPicPr>
          <p:nvPr/>
        </p:nvPicPr>
        <p:blipFill>
          <a:blip r:embed="rId2"/>
          <a:stretch>
            <a:fillRect/>
          </a:stretch>
        </p:blipFill>
        <p:spPr>
          <a:xfrm>
            <a:off x="164224" y="1409032"/>
            <a:ext cx="5127825" cy="6757067"/>
          </a:xfrm>
          <a:prstGeom prst="rect">
            <a:avLst/>
          </a:prstGeom>
        </p:spPr>
      </p:pic>
      <p:sp>
        <p:nvSpPr>
          <p:cNvPr id="5" name="Title 1">
            <a:extLst>
              <a:ext uri="{FF2B5EF4-FFF2-40B4-BE49-F238E27FC236}">
                <a16:creationId xmlns:a16="http://schemas.microsoft.com/office/drawing/2014/main" id="{072D6D78-9DA9-0F07-C832-E40E2CE14C15}"/>
              </a:ext>
              <a:ext uri="{C183D7F6-B498-43B3-948B-1728B52AA6E4}">
                <adec:decorative xmlns:adec="http://schemas.microsoft.com/office/drawing/2017/decorative" val="1"/>
              </a:ext>
            </a:extLst>
          </p:cNvPr>
          <p:cNvSpPr txBox="1">
            <a:spLocks/>
          </p:cNvSpPr>
          <p:nvPr/>
        </p:nvSpPr>
        <p:spPr>
          <a:xfrm>
            <a:off x="0" y="10158412"/>
            <a:ext cx="18288000" cy="128587"/>
          </a:xfrm>
          <a:prstGeom prst="rect">
            <a:avLst/>
          </a:prstGeom>
          <a:solidFill>
            <a:srgbClr val="953735"/>
          </a:solidFill>
        </p:spPr>
        <p:txBody>
          <a:bodyPr vert="horz" lIns="91440" tIns="45720" rIns="91440" bIns="45720" rtlCol="0" anchor="ctr">
            <a:normAutofit fontScale="25000" lnSpcReduction="20000"/>
          </a:bodyPr>
          <a:lstStyle>
            <a:lvl1pPr algn="ctr" defTabSz="914400" rtl="0" eaLnBrk="1" latinLnBrk="0" hangingPunct="1">
              <a:spcBef>
                <a:spcPct val="0"/>
              </a:spcBef>
              <a:buNone/>
              <a:defRPr sz="3600" b="1" i="0" kern="1200" cap="all" baseline="0">
                <a:solidFill>
                  <a:schemeClr val="bg1"/>
                </a:solidFill>
                <a:latin typeface="Arial" panose="020B0604020202020204" pitchFamily="34" charset="0"/>
                <a:ea typeface="+mj-ea"/>
                <a:cs typeface="+mj-cs"/>
              </a:defRPr>
            </a:lvl1pPr>
          </a:lstStyle>
          <a:p>
            <a:endParaRPr lang="en-IE" dirty="0"/>
          </a:p>
        </p:txBody>
      </p:sp>
    </p:spTree>
    <p:extLst>
      <p:ext uri="{BB962C8B-B14F-4D97-AF65-F5344CB8AC3E}">
        <p14:creationId xmlns:p14="http://schemas.microsoft.com/office/powerpoint/2010/main" val="175584905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81C1CC-A4E4-4136-43C1-F684BAC4EA3E}"/>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63211937-5C7C-30F8-6567-9256852ACB3C}"/>
              </a:ext>
            </a:extLst>
          </p:cNvPr>
          <p:cNvPicPr>
            <a:picLocks noChangeAspect="1"/>
          </p:cNvPicPr>
          <p:nvPr/>
        </p:nvPicPr>
        <p:blipFill>
          <a:blip r:embed="rId2"/>
          <a:stretch>
            <a:fillRect/>
          </a:stretch>
        </p:blipFill>
        <p:spPr>
          <a:xfrm>
            <a:off x="164224" y="1409031"/>
            <a:ext cx="4939990" cy="6586653"/>
          </a:xfrm>
          <a:prstGeom prst="rect">
            <a:avLst/>
          </a:prstGeom>
        </p:spPr>
      </p:pic>
      <p:sp>
        <p:nvSpPr>
          <p:cNvPr id="2" name="Title 1">
            <a:extLst>
              <a:ext uri="{FF2B5EF4-FFF2-40B4-BE49-F238E27FC236}">
                <a16:creationId xmlns:a16="http://schemas.microsoft.com/office/drawing/2014/main" id="{13FEEB84-89EE-496E-7168-F80CA9B5C017}"/>
              </a:ext>
            </a:extLst>
          </p:cNvPr>
          <p:cNvSpPr>
            <a:spLocks noGrp="1"/>
          </p:cNvSpPr>
          <p:nvPr>
            <p:ph type="ctrTitle"/>
          </p:nvPr>
        </p:nvSpPr>
        <p:spPr/>
        <p:txBody>
          <a:bodyPr/>
          <a:lstStyle/>
          <a:p>
            <a:r>
              <a:rPr lang="en-IE" dirty="0"/>
              <a:t>Fifth Station: Jesus is recognised in the breaking of bread</a:t>
            </a:r>
          </a:p>
        </p:txBody>
      </p:sp>
      <p:sp>
        <p:nvSpPr>
          <p:cNvPr id="3" name="Subtitle 2">
            <a:extLst>
              <a:ext uri="{FF2B5EF4-FFF2-40B4-BE49-F238E27FC236}">
                <a16:creationId xmlns:a16="http://schemas.microsoft.com/office/drawing/2014/main" id="{FB0A4B39-BDBB-8022-7C62-0269DCF677D2}"/>
              </a:ext>
            </a:extLst>
          </p:cNvPr>
          <p:cNvSpPr>
            <a:spLocks noGrp="1"/>
          </p:cNvSpPr>
          <p:nvPr>
            <p:ph type="subTitle" idx="1"/>
          </p:nvPr>
        </p:nvSpPr>
        <p:spPr>
          <a:xfrm>
            <a:off x="5307724" y="1130301"/>
            <a:ext cx="12980276" cy="8902031"/>
          </a:xfrm>
        </p:spPr>
        <p:txBody>
          <a:bodyPr>
            <a:noAutofit/>
          </a:bodyPr>
          <a:lstStyle/>
          <a:p>
            <a:r>
              <a:rPr lang="en-IE" i="1" dirty="0"/>
              <a:t>As they reached the village to which they were going, Jesus acted as if he intended to go on further, but they held him back saying: "Stay with us; the day is almost over and it is getting dark!"</a:t>
            </a:r>
          </a:p>
        </p:txBody>
      </p:sp>
      <p:sp>
        <p:nvSpPr>
          <p:cNvPr id="4" name="Title 1">
            <a:extLst>
              <a:ext uri="{FF2B5EF4-FFF2-40B4-BE49-F238E27FC236}">
                <a16:creationId xmlns:a16="http://schemas.microsoft.com/office/drawing/2014/main" id="{05073773-5A25-8D88-57EE-C80664B0CDA5}"/>
              </a:ext>
              <a:ext uri="{C183D7F6-B498-43B3-948B-1728B52AA6E4}">
                <adec:decorative xmlns:adec="http://schemas.microsoft.com/office/drawing/2017/decorative" val="1"/>
              </a:ext>
            </a:extLst>
          </p:cNvPr>
          <p:cNvSpPr txBox="1">
            <a:spLocks/>
          </p:cNvSpPr>
          <p:nvPr/>
        </p:nvSpPr>
        <p:spPr>
          <a:xfrm>
            <a:off x="0" y="10158412"/>
            <a:ext cx="18288000" cy="128587"/>
          </a:xfrm>
          <a:prstGeom prst="rect">
            <a:avLst/>
          </a:prstGeom>
          <a:solidFill>
            <a:srgbClr val="0D3089"/>
          </a:solidFill>
        </p:spPr>
        <p:txBody>
          <a:bodyPr vert="horz" lIns="91440" tIns="45720" rIns="91440" bIns="45720" rtlCol="0" anchor="ctr">
            <a:normAutofit fontScale="25000" lnSpcReduction="20000"/>
          </a:bodyPr>
          <a:lstStyle>
            <a:lvl1pPr algn="ctr" defTabSz="914400" rtl="0" eaLnBrk="1" latinLnBrk="0" hangingPunct="1">
              <a:spcBef>
                <a:spcPct val="0"/>
              </a:spcBef>
              <a:buNone/>
              <a:defRPr sz="3600" b="1" i="0" kern="1200" cap="all" baseline="0">
                <a:solidFill>
                  <a:schemeClr val="bg1"/>
                </a:solidFill>
                <a:latin typeface="Arial" panose="020B0604020202020204" pitchFamily="34" charset="0"/>
                <a:ea typeface="+mj-ea"/>
                <a:cs typeface="+mj-cs"/>
              </a:defRPr>
            </a:lvl1pPr>
          </a:lstStyle>
          <a:p>
            <a:endParaRPr lang="en-IE" dirty="0"/>
          </a:p>
        </p:txBody>
      </p:sp>
    </p:spTree>
    <p:extLst>
      <p:ext uri="{BB962C8B-B14F-4D97-AF65-F5344CB8AC3E}">
        <p14:creationId xmlns:p14="http://schemas.microsoft.com/office/powerpoint/2010/main" val="21002189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D72A3B-5D4C-43DF-1FBF-9766719AE437}"/>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4E255721-7629-7825-DF1D-3DED62FA5C08}"/>
              </a:ext>
            </a:extLst>
          </p:cNvPr>
          <p:cNvPicPr>
            <a:picLocks noChangeAspect="1"/>
          </p:cNvPicPr>
          <p:nvPr/>
        </p:nvPicPr>
        <p:blipFill>
          <a:blip r:embed="rId2"/>
          <a:stretch>
            <a:fillRect/>
          </a:stretch>
        </p:blipFill>
        <p:spPr>
          <a:xfrm>
            <a:off x="164224" y="1409031"/>
            <a:ext cx="4939990" cy="6586653"/>
          </a:xfrm>
          <a:prstGeom prst="rect">
            <a:avLst/>
          </a:prstGeom>
        </p:spPr>
      </p:pic>
      <p:sp>
        <p:nvSpPr>
          <p:cNvPr id="2" name="Title 1">
            <a:extLst>
              <a:ext uri="{FF2B5EF4-FFF2-40B4-BE49-F238E27FC236}">
                <a16:creationId xmlns:a16="http://schemas.microsoft.com/office/drawing/2014/main" id="{3D42B79D-4349-BB81-499E-550079E3A32A}"/>
              </a:ext>
            </a:extLst>
          </p:cNvPr>
          <p:cNvSpPr>
            <a:spLocks noGrp="1"/>
          </p:cNvSpPr>
          <p:nvPr>
            <p:ph type="ctrTitle"/>
          </p:nvPr>
        </p:nvSpPr>
        <p:spPr/>
        <p:txBody>
          <a:bodyPr/>
          <a:lstStyle/>
          <a:p>
            <a:r>
              <a:rPr lang="en-IE" dirty="0"/>
              <a:t>Fifth Station: Jesus is recognised in the breaking of bread</a:t>
            </a:r>
          </a:p>
        </p:txBody>
      </p:sp>
      <p:sp>
        <p:nvSpPr>
          <p:cNvPr id="3" name="Subtitle 2">
            <a:extLst>
              <a:ext uri="{FF2B5EF4-FFF2-40B4-BE49-F238E27FC236}">
                <a16:creationId xmlns:a16="http://schemas.microsoft.com/office/drawing/2014/main" id="{F3D1AB28-D6B9-BB50-7B8C-2319013A0008}"/>
              </a:ext>
            </a:extLst>
          </p:cNvPr>
          <p:cNvSpPr>
            <a:spLocks noGrp="1"/>
          </p:cNvSpPr>
          <p:nvPr>
            <p:ph type="subTitle" idx="1"/>
          </p:nvPr>
        </p:nvSpPr>
        <p:spPr>
          <a:xfrm>
            <a:off x="5307724" y="1130301"/>
            <a:ext cx="12980276" cy="8902031"/>
          </a:xfrm>
        </p:spPr>
        <p:txBody>
          <a:bodyPr>
            <a:noAutofit/>
          </a:bodyPr>
          <a:lstStyle/>
          <a:p>
            <a:r>
              <a:rPr lang="en-IE" i="1" dirty="0"/>
              <a:t>So he went in and sat down to eat with them. He took bread, said the blessing, broke it and gave it to them. At that moment their eyes were opened and they recognised him, but he vanished from their sight.</a:t>
            </a:r>
          </a:p>
        </p:txBody>
      </p:sp>
      <p:sp>
        <p:nvSpPr>
          <p:cNvPr id="4" name="Title 1">
            <a:extLst>
              <a:ext uri="{FF2B5EF4-FFF2-40B4-BE49-F238E27FC236}">
                <a16:creationId xmlns:a16="http://schemas.microsoft.com/office/drawing/2014/main" id="{F958AB39-3BE9-0A3C-FD4A-CE1FE46DA652}"/>
              </a:ext>
              <a:ext uri="{C183D7F6-B498-43B3-948B-1728B52AA6E4}">
                <adec:decorative xmlns:adec="http://schemas.microsoft.com/office/drawing/2017/decorative" val="1"/>
              </a:ext>
            </a:extLst>
          </p:cNvPr>
          <p:cNvSpPr txBox="1">
            <a:spLocks/>
          </p:cNvSpPr>
          <p:nvPr/>
        </p:nvSpPr>
        <p:spPr>
          <a:xfrm>
            <a:off x="0" y="10158412"/>
            <a:ext cx="18288000" cy="128587"/>
          </a:xfrm>
          <a:prstGeom prst="rect">
            <a:avLst/>
          </a:prstGeom>
          <a:solidFill>
            <a:srgbClr val="0D3089"/>
          </a:solidFill>
        </p:spPr>
        <p:txBody>
          <a:bodyPr vert="horz" lIns="91440" tIns="45720" rIns="91440" bIns="45720" rtlCol="0" anchor="ctr">
            <a:normAutofit fontScale="25000" lnSpcReduction="20000"/>
          </a:bodyPr>
          <a:lstStyle>
            <a:lvl1pPr algn="ctr" defTabSz="914400" rtl="0" eaLnBrk="1" latinLnBrk="0" hangingPunct="1">
              <a:spcBef>
                <a:spcPct val="0"/>
              </a:spcBef>
              <a:buNone/>
              <a:defRPr sz="3600" b="1" i="0" kern="1200" cap="all" baseline="0">
                <a:solidFill>
                  <a:schemeClr val="bg1"/>
                </a:solidFill>
                <a:latin typeface="Arial" panose="020B0604020202020204" pitchFamily="34" charset="0"/>
                <a:ea typeface="+mj-ea"/>
                <a:cs typeface="+mj-cs"/>
              </a:defRPr>
            </a:lvl1pPr>
          </a:lstStyle>
          <a:p>
            <a:endParaRPr lang="en-IE" dirty="0"/>
          </a:p>
        </p:txBody>
      </p:sp>
    </p:spTree>
    <p:extLst>
      <p:ext uri="{BB962C8B-B14F-4D97-AF65-F5344CB8AC3E}">
        <p14:creationId xmlns:p14="http://schemas.microsoft.com/office/powerpoint/2010/main" val="571453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0B454B-9F0E-99D1-4F4B-67B8EE2175AC}"/>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32AFCB90-25C0-350E-F653-904A8ABE8950}"/>
              </a:ext>
            </a:extLst>
          </p:cNvPr>
          <p:cNvPicPr>
            <a:picLocks noChangeAspect="1"/>
          </p:cNvPicPr>
          <p:nvPr/>
        </p:nvPicPr>
        <p:blipFill>
          <a:blip r:embed="rId2"/>
          <a:stretch>
            <a:fillRect/>
          </a:stretch>
        </p:blipFill>
        <p:spPr>
          <a:xfrm>
            <a:off x="164224" y="1409031"/>
            <a:ext cx="4939990" cy="6586653"/>
          </a:xfrm>
          <a:prstGeom prst="rect">
            <a:avLst/>
          </a:prstGeom>
        </p:spPr>
      </p:pic>
      <p:sp>
        <p:nvSpPr>
          <p:cNvPr id="2" name="Title 1">
            <a:extLst>
              <a:ext uri="{FF2B5EF4-FFF2-40B4-BE49-F238E27FC236}">
                <a16:creationId xmlns:a16="http://schemas.microsoft.com/office/drawing/2014/main" id="{EAF3BED4-1D71-615B-CA23-51D357E0E690}"/>
              </a:ext>
            </a:extLst>
          </p:cNvPr>
          <p:cNvSpPr>
            <a:spLocks noGrp="1"/>
          </p:cNvSpPr>
          <p:nvPr>
            <p:ph type="ctrTitle"/>
          </p:nvPr>
        </p:nvSpPr>
        <p:spPr/>
        <p:txBody>
          <a:bodyPr/>
          <a:lstStyle/>
          <a:p>
            <a:r>
              <a:rPr lang="en-IE" dirty="0"/>
              <a:t>Fifth Station: Jesus is recognised in the breaking of bread</a:t>
            </a:r>
          </a:p>
        </p:txBody>
      </p:sp>
      <p:sp>
        <p:nvSpPr>
          <p:cNvPr id="3" name="Subtitle 2">
            <a:extLst>
              <a:ext uri="{FF2B5EF4-FFF2-40B4-BE49-F238E27FC236}">
                <a16:creationId xmlns:a16="http://schemas.microsoft.com/office/drawing/2014/main" id="{87F5022C-BF4C-9BB5-FCEC-A06C6AD4A646}"/>
              </a:ext>
            </a:extLst>
          </p:cNvPr>
          <p:cNvSpPr>
            <a:spLocks noGrp="1"/>
          </p:cNvSpPr>
          <p:nvPr>
            <p:ph type="subTitle" idx="1"/>
          </p:nvPr>
        </p:nvSpPr>
        <p:spPr>
          <a:xfrm>
            <a:off x="5307724" y="1130301"/>
            <a:ext cx="12980276" cy="8902031"/>
          </a:xfrm>
        </p:spPr>
        <p:txBody>
          <a:bodyPr>
            <a:noAutofit/>
          </a:bodyPr>
          <a:lstStyle/>
          <a:p>
            <a:r>
              <a:rPr lang="en-IE" i="1" dirty="0"/>
              <a:t>They said to each other then: "Wasn’t it like a fire burning in us when he talked to us on the road explaining the scriptures?" Luke 28-35</a:t>
            </a:r>
          </a:p>
        </p:txBody>
      </p:sp>
      <p:sp>
        <p:nvSpPr>
          <p:cNvPr id="4" name="Title 1">
            <a:extLst>
              <a:ext uri="{FF2B5EF4-FFF2-40B4-BE49-F238E27FC236}">
                <a16:creationId xmlns:a16="http://schemas.microsoft.com/office/drawing/2014/main" id="{679D7C71-F24C-4CBA-ADEE-AFD114B1F14C}"/>
              </a:ext>
              <a:ext uri="{C183D7F6-B498-43B3-948B-1728B52AA6E4}">
                <adec:decorative xmlns:adec="http://schemas.microsoft.com/office/drawing/2017/decorative" val="1"/>
              </a:ext>
            </a:extLst>
          </p:cNvPr>
          <p:cNvSpPr txBox="1">
            <a:spLocks/>
          </p:cNvSpPr>
          <p:nvPr/>
        </p:nvSpPr>
        <p:spPr>
          <a:xfrm>
            <a:off x="0" y="10158412"/>
            <a:ext cx="18288000" cy="128587"/>
          </a:xfrm>
          <a:prstGeom prst="rect">
            <a:avLst/>
          </a:prstGeom>
          <a:solidFill>
            <a:srgbClr val="0D3089"/>
          </a:solidFill>
        </p:spPr>
        <p:txBody>
          <a:bodyPr vert="horz" lIns="91440" tIns="45720" rIns="91440" bIns="45720" rtlCol="0" anchor="ctr">
            <a:normAutofit fontScale="25000" lnSpcReduction="20000"/>
          </a:bodyPr>
          <a:lstStyle>
            <a:lvl1pPr algn="ctr" defTabSz="914400" rtl="0" eaLnBrk="1" latinLnBrk="0" hangingPunct="1">
              <a:spcBef>
                <a:spcPct val="0"/>
              </a:spcBef>
              <a:buNone/>
              <a:defRPr sz="3600" b="1" i="0" kern="1200" cap="all" baseline="0">
                <a:solidFill>
                  <a:schemeClr val="bg1"/>
                </a:solidFill>
                <a:latin typeface="Arial" panose="020B0604020202020204" pitchFamily="34" charset="0"/>
                <a:ea typeface="+mj-ea"/>
                <a:cs typeface="+mj-cs"/>
              </a:defRPr>
            </a:lvl1pPr>
          </a:lstStyle>
          <a:p>
            <a:endParaRPr lang="en-IE" dirty="0"/>
          </a:p>
        </p:txBody>
      </p:sp>
    </p:spTree>
    <p:extLst>
      <p:ext uri="{BB962C8B-B14F-4D97-AF65-F5344CB8AC3E}">
        <p14:creationId xmlns:p14="http://schemas.microsoft.com/office/powerpoint/2010/main" val="11670337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5D30E3-7310-4504-BB68-AE67A1A6CDE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B748CF3-385F-2A3D-DCF6-AFA86A8F5858}"/>
              </a:ext>
            </a:extLst>
          </p:cNvPr>
          <p:cNvSpPr>
            <a:spLocks noGrp="1"/>
          </p:cNvSpPr>
          <p:nvPr>
            <p:ph type="ctrTitle"/>
          </p:nvPr>
        </p:nvSpPr>
        <p:spPr>
          <a:solidFill>
            <a:srgbClr val="4F6228"/>
          </a:solidFill>
        </p:spPr>
        <p:txBody>
          <a:bodyPr/>
          <a:lstStyle/>
          <a:p>
            <a:r>
              <a:rPr lang="en-IE" dirty="0"/>
              <a:t>Let us pray</a:t>
            </a:r>
          </a:p>
        </p:txBody>
      </p:sp>
      <p:sp>
        <p:nvSpPr>
          <p:cNvPr id="3" name="Subtitle 2">
            <a:extLst>
              <a:ext uri="{FF2B5EF4-FFF2-40B4-BE49-F238E27FC236}">
                <a16:creationId xmlns:a16="http://schemas.microsoft.com/office/drawing/2014/main" id="{05C416B3-6ABE-97AD-0BE8-55A5B7CCB610}"/>
              </a:ext>
            </a:extLst>
          </p:cNvPr>
          <p:cNvSpPr>
            <a:spLocks noGrp="1"/>
          </p:cNvSpPr>
          <p:nvPr>
            <p:ph type="subTitle" idx="1"/>
          </p:nvPr>
        </p:nvSpPr>
        <p:spPr>
          <a:xfrm>
            <a:off x="5307724" y="1130301"/>
            <a:ext cx="12980276" cy="8902031"/>
          </a:xfrm>
        </p:spPr>
        <p:txBody>
          <a:bodyPr>
            <a:noAutofit/>
          </a:bodyPr>
          <a:lstStyle/>
          <a:p>
            <a:r>
              <a:rPr lang="en-IE" dirty="0"/>
              <a:t>Risen Lord, as the two disciples recognised you in the breaking of bread, they recognised themselves also. They were still your disciples! Your words restored their faith in you.</a:t>
            </a:r>
          </a:p>
        </p:txBody>
      </p:sp>
      <p:pic>
        <p:nvPicPr>
          <p:cNvPr id="5" name="Picture 4">
            <a:extLst>
              <a:ext uri="{FF2B5EF4-FFF2-40B4-BE49-F238E27FC236}">
                <a16:creationId xmlns:a16="http://schemas.microsoft.com/office/drawing/2014/main" id="{6C212033-AAFB-1721-7635-5F4F1159A020}"/>
              </a:ext>
            </a:extLst>
          </p:cNvPr>
          <p:cNvPicPr>
            <a:picLocks noChangeAspect="1"/>
          </p:cNvPicPr>
          <p:nvPr/>
        </p:nvPicPr>
        <p:blipFill>
          <a:blip r:embed="rId2"/>
          <a:stretch>
            <a:fillRect/>
          </a:stretch>
        </p:blipFill>
        <p:spPr>
          <a:xfrm>
            <a:off x="164224" y="1409031"/>
            <a:ext cx="4939990" cy="6586653"/>
          </a:xfrm>
          <a:prstGeom prst="rect">
            <a:avLst/>
          </a:prstGeom>
        </p:spPr>
      </p:pic>
      <p:sp>
        <p:nvSpPr>
          <p:cNvPr id="4" name="Title 1">
            <a:extLst>
              <a:ext uri="{FF2B5EF4-FFF2-40B4-BE49-F238E27FC236}">
                <a16:creationId xmlns:a16="http://schemas.microsoft.com/office/drawing/2014/main" id="{C79E7EB2-EEDD-1A4D-E8C2-3067F347F551}"/>
              </a:ext>
              <a:ext uri="{C183D7F6-B498-43B3-948B-1728B52AA6E4}">
                <adec:decorative xmlns:adec="http://schemas.microsoft.com/office/drawing/2017/decorative" val="1"/>
              </a:ext>
            </a:extLst>
          </p:cNvPr>
          <p:cNvSpPr txBox="1">
            <a:spLocks/>
          </p:cNvSpPr>
          <p:nvPr/>
        </p:nvSpPr>
        <p:spPr>
          <a:xfrm>
            <a:off x="0" y="10158412"/>
            <a:ext cx="18288000" cy="128587"/>
          </a:xfrm>
          <a:prstGeom prst="rect">
            <a:avLst/>
          </a:prstGeom>
          <a:solidFill>
            <a:srgbClr val="4F6228"/>
          </a:solidFill>
        </p:spPr>
        <p:txBody>
          <a:bodyPr vert="horz" lIns="91440" tIns="45720" rIns="91440" bIns="45720" rtlCol="0" anchor="ctr">
            <a:normAutofit fontScale="25000" lnSpcReduction="20000"/>
          </a:bodyPr>
          <a:lstStyle>
            <a:lvl1pPr algn="ctr" defTabSz="914400" rtl="0" eaLnBrk="1" latinLnBrk="0" hangingPunct="1">
              <a:spcBef>
                <a:spcPct val="0"/>
              </a:spcBef>
              <a:buNone/>
              <a:defRPr sz="3600" b="1" i="0" kern="1200" cap="all" baseline="0">
                <a:solidFill>
                  <a:schemeClr val="bg1"/>
                </a:solidFill>
                <a:latin typeface="Arial" panose="020B0604020202020204" pitchFamily="34" charset="0"/>
                <a:ea typeface="+mj-ea"/>
                <a:cs typeface="+mj-cs"/>
              </a:defRPr>
            </a:lvl1pPr>
          </a:lstStyle>
          <a:p>
            <a:endParaRPr lang="en-IE" dirty="0"/>
          </a:p>
        </p:txBody>
      </p:sp>
    </p:spTree>
    <p:extLst>
      <p:ext uri="{BB962C8B-B14F-4D97-AF65-F5344CB8AC3E}">
        <p14:creationId xmlns:p14="http://schemas.microsoft.com/office/powerpoint/2010/main" val="5488139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2B6CF3-D7A7-CE91-C8F1-1448D13A355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D51485B-6DB9-0077-5CAB-2F2A4BA6B518}"/>
              </a:ext>
            </a:extLst>
          </p:cNvPr>
          <p:cNvSpPr>
            <a:spLocks noGrp="1"/>
          </p:cNvSpPr>
          <p:nvPr>
            <p:ph type="ctrTitle"/>
          </p:nvPr>
        </p:nvSpPr>
        <p:spPr/>
        <p:txBody>
          <a:bodyPr>
            <a:normAutofit/>
          </a:bodyPr>
          <a:lstStyle/>
          <a:p>
            <a:r>
              <a:rPr lang="en-IE" dirty="0"/>
              <a:t>The Way of Light beyond the Cross</a:t>
            </a:r>
          </a:p>
        </p:txBody>
      </p:sp>
      <p:sp>
        <p:nvSpPr>
          <p:cNvPr id="4" name="Title 1">
            <a:extLst>
              <a:ext uri="{FF2B5EF4-FFF2-40B4-BE49-F238E27FC236}">
                <a16:creationId xmlns:a16="http://schemas.microsoft.com/office/drawing/2014/main" id="{C1202F81-9DF3-0914-67B9-7ECD7B725E97}"/>
              </a:ext>
              <a:ext uri="{C183D7F6-B498-43B3-948B-1728B52AA6E4}">
                <adec:decorative xmlns:adec="http://schemas.microsoft.com/office/drawing/2017/decorative" val="1"/>
              </a:ext>
            </a:extLst>
          </p:cNvPr>
          <p:cNvSpPr txBox="1">
            <a:spLocks/>
          </p:cNvSpPr>
          <p:nvPr/>
        </p:nvSpPr>
        <p:spPr>
          <a:xfrm>
            <a:off x="0" y="10158412"/>
            <a:ext cx="18288000" cy="128587"/>
          </a:xfrm>
          <a:prstGeom prst="rect">
            <a:avLst/>
          </a:prstGeom>
          <a:solidFill>
            <a:srgbClr val="0D3089"/>
          </a:solidFill>
        </p:spPr>
        <p:txBody>
          <a:bodyPr vert="horz" lIns="91440" tIns="45720" rIns="91440" bIns="45720" rtlCol="0" anchor="ctr">
            <a:normAutofit fontScale="25000" lnSpcReduction="20000"/>
          </a:bodyPr>
          <a:lstStyle>
            <a:lvl1pPr algn="ctr" defTabSz="914400" rtl="0" eaLnBrk="1" latinLnBrk="0" hangingPunct="1">
              <a:spcBef>
                <a:spcPct val="0"/>
              </a:spcBef>
              <a:buNone/>
              <a:defRPr sz="3600" b="1" i="0" kern="1200" cap="all" baseline="0">
                <a:solidFill>
                  <a:schemeClr val="bg1"/>
                </a:solidFill>
                <a:latin typeface="Arial" panose="020B0604020202020204" pitchFamily="34" charset="0"/>
                <a:ea typeface="+mj-ea"/>
                <a:cs typeface="+mj-cs"/>
              </a:defRPr>
            </a:lvl1pPr>
          </a:lstStyle>
          <a:p>
            <a:endParaRPr lang="en-IE" dirty="0"/>
          </a:p>
        </p:txBody>
      </p:sp>
      <mc:AlternateContent xmlns:mc="http://schemas.openxmlformats.org/markup-compatibility/2006">
        <mc:Choice xmlns:pslz="http://schemas.microsoft.com/office/powerpoint/2016/slidezoom" Requires="pslz">
          <p:graphicFrame>
            <p:nvGraphicFramePr>
              <p:cNvPr id="5" name="Slide Zoom 4">
                <a:extLst>
                  <a:ext uri="{FF2B5EF4-FFF2-40B4-BE49-F238E27FC236}">
                    <a16:creationId xmlns:a16="http://schemas.microsoft.com/office/drawing/2014/main" id="{274FBB34-627A-35E9-3310-8CDA3ECFF3C4}"/>
                  </a:ext>
                </a:extLst>
              </p:cNvPr>
              <p:cNvGraphicFramePr>
                <a:graphicFrameLocks noChangeAspect="1"/>
              </p:cNvGraphicFramePr>
              <p:nvPr/>
            </p:nvGraphicFramePr>
            <p:xfrm>
              <a:off x="647700" y="1372395"/>
              <a:ext cx="4572000" cy="2571750"/>
            </p:xfrm>
            <a:graphic>
              <a:graphicData uri="http://schemas.microsoft.com/office/powerpoint/2016/slidezoom">
                <pslz:sldZm>
                  <pslz:sldZmObj sldId="460" cId="729064757">
                    <pslz:zmPr id="{26666E87-8847-46A4-B2D7-15FC101905C9}" returnToParent="0" transitionDur="1000">
                      <p166:blipFill xmlns:p166="http://schemas.microsoft.com/office/powerpoint/2016/6/main">
                        <a:blip r:embed="rId2"/>
                        <a:stretch>
                          <a:fillRect/>
                        </a:stretch>
                      </p166:blipFill>
                      <p166:spPr xmlns:p166="http://schemas.microsoft.com/office/powerpoint/2016/6/main">
                        <a:xfrm>
                          <a:off x="0" y="0"/>
                          <a:ext cx="4572000" cy="2571750"/>
                        </a:xfrm>
                        <a:prstGeom prst="rect">
                          <a:avLst/>
                        </a:prstGeom>
                        <a:ln w="3175">
                          <a:solidFill>
                            <a:prstClr val="ltGray"/>
                          </a:solidFill>
                        </a:ln>
                      </p166:spPr>
                    </pslz:zmPr>
                  </pslz:sldZmObj>
                </pslz:sldZm>
              </a:graphicData>
            </a:graphic>
          </p:graphicFrame>
        </mc:Choice>
        <mc:Fallback>
          <p:pic>
            <p:nvPicPr>
              <p:cNvPr id="5" name="Slide Zoom 4">
                <a:hlinkClick r:id="rId3" action="ppaction://hlinksldjump"/>
                <a:extLst>
                  <a:ext uri="{FF2B5EF4-FFF2-40B4-BE49-F238E27FC236}">
                    <a16:creationId xmlns:a16="http://schemas.microsoft.com/office/drawing/2014/main" id="{274FBB34-627A-35E9-3310-8CDA3ECFF3C4}"/>
                  </a:ext>
                </a:extLst>
              </p:cNvPr>
              <p:cNvPicPr>
                <a:picLocks noGrp="1" noRot="1" noChangeAspect="1" noMove="1" noResize="1" noEditPoints="1" noAdjustHandles="1" noChangeArrowheads="1" noChangeShapeType="1"/>
              </p:cNvPicPr>
              <p:nvPr/>
            </p:nvPicPr>
            <p:blipFill>
              <a:blip r:embed="rId2"/>
              <a:stretch>
                <a:fillRect/>
              </a:stretch>
            </p:blipFill>
            <p:spPr>
              <a:xfrm>
                <a:off x="647700" y="1372395"/>
                <a:ext cx="4572000" cy="2571750"/>
              </a:xfrm>
              <a:prstGeom prst="rect">
                <a:avLst/>
              </a:prstGeom>
              <a:ln w="3175">
                <a:solidFill>
                  <a:prstClr val="ltGray"/>
                </a:solidFill>
              </a:ln>
            </p:spPr>
          </p:pic>
        </mc:Fallback>
      </mc:AlternateContent>
      <mc:AlternateContent xmlns:mc="http://schemas.openxmlformats.org/markup-compatibility/2006">
        <mc:Choice xmlns:pslz="http://schemas.microsoft.com/office/powerpoint/2016/slidezoom" Requires="pslz">
          <p:graphicFrame>
            <p:nvGraphicFramePr>
              <p:cNvPr id="6" name="Slide Zoom 5">
                <a:extLst>
                  <a:ext uri="{FF2B5EF4-FFF2-40B4-BE49-F238E27FC236}">
                    <a16:creationId xmlns:a16="http://schemas.microsoft.com/office/drawing/2014/main" id="{A32A5A72-7436-4C0A-BB00-61AF1D9BAB97}"/>
                  </a:ext>
                </a:extLst>
              </p:cNvPr>
              <p:cNvGraphicFramePr>
                <a:graphicFrameLocks noChangeAspect="1"/>
              </p:cNvGraphicFramePr>
              <p:nvPr/>
            </p:nvGraphicFramePr>
            <p:xfrm>
              <a:off x="6858000" y="1372395"/>
              <a:ext cx="4572000" cy="2571750"/>
            </p:xfrm>
            <a:graphic>
              <a:graphicData uri="http://schemas.microsoft.com/office/powerpoint/2016/slidezoom">
                <pslz:sldZm>
                  <pslz:sldZmObj sldId="464" cId="1805301842">
                    <pslz:zmPr id="{843EF55D-B67B-4095-B5EF-DEAA26466D70}" returnToParent="0" transitionDur="1000">
                      <p166:blipFill xmlns:p166="http://schemas.microsoft.com/office/powerpoint/2016/6/main">
                        <a:blip r:embed="rId4"/>
                        <a:stretch>
                          <a:fillRect/>
                        </a:stretch>
                      </p166:blipFill>
                      <p166:spPr xmlns:p166="http://schemas.microsoft.com/office/powerpoint/2016/6/main">
                        <a:xfrm>
                          <a:off x="0" y="0"/>
                          <a:ext cx="4572000" cy="2571750"/>
                        </a:xfrm>
                        <a:prstGeom prst="rect">
                          <a:avLst/>
                        </a:prstGeom>
                        <a:ln w="3175">
                          <a:solidFill>
                            <a:prstClr val="ltGray"/>
                          </a:solidFill>
                        </a:ln>
                      </p166:spPr>
                    </pslz:zmPr>
                  </pslz:sldZmObj>
                </pslz:sldZm>
              </a:graphicData>
            </a:graphic>
          </p:graphicFrame>
        </mc:Choice>
        <mc:Fallback>
          <p:pic>
            <p:nvPicPr>
              <p:cNvPr id="6" name="Slide Zoom 5">
                <a:hlinkClick r:id="rId5" action="ppaction://hlinksldjump"/>
                <a:extLst>
                  <a:ext uri="{FF2B5EF4-FFF2-40B4-BE49-F238E27FC236}">
                    <a16:creationId xmlns:a16="http://schemas.microsoft.com/office/drawing/2014/main" id="{A32A5A72-7436-4C0A-BB00-61AF1D9BAB97}"/>
                  </a:ext>
                </a:extLst>
              </p:cNvPr>
              <p:cNvPicPr>
                <a:picLocks noGrp="1" noRot="1" noChangeAspect="1" noMove="1" noResize="1" noEditPoints="1" noAdjustHandles="1" noChangeArrowheads="1" noChangeShapeType="1"/>
              </p:cNvPicPr>
              <p:nvPr/>
            </p:nvPicPr>
            <p:blipFill>
              <a:blip r:embed="rId4"/>
              <a:stretch>
                <a:fillRect/>
              </a:stretch>
            </p:blipFill>
            <p:spPr>
              <a:xfrm>
                <a:off x="6858000" y="1372395"/>
                <a:ext cx="4572000" cy="2571750"/>
              </a:xfrm>
              <a:prstGeom prst="rect">
                <a:avLst/>
              </a:prstGeom>
              <a:ln w="3175">
                <a:solidFill>
                  <a:prstClr val="ltGray"/>
                </a:solidFill>
              </a:ln>
            </p:spPr>
          </p:pic>
        </mc:Fallback>
      </mc:AlternateContent>
      <mc:AlternateContent xmlns:mc="http://schemas.openxmlformats.org/markup-compatibility/2006">
        <mc:Choice xmlns:pslz="http://schemas.microsoft.com/office/powerpoint/2016/slidezoom" Requires="pslz">
          <p:graphicFrame>
            <p:nvGraphicFramePr>
              <p:cNvPr id="9" name="Slide Zoom 8">
                <a:extLst>
                  <a:ext uri="{FF2B5EF4-FFF2-40B4-BE49-F238E27FC236}">
                    <a16:creationId xmlns:a16="http://schemas.microsoft.com/office/drawing/2014/main" id="{8B05A9C5-4DC8-6681-CDD0-18D06C345F71}"/>
                  </a:ext>
                </a:extLst>
              </p:cNvPr>
              <p:cNvGraphicFramePr>
                <a:graphicFrameLocks noChangeAspect="1"/>
              </p:cNvGraphicFramePr>
              <p:nvPr/>
            </p:nvGraphicFramePr>
            <p:xfrm>
              <a:off x="13068300" y="1372395"/>
              <a:ext cx="4572000" cy="2571750"/>
            </p:xfrm>
            <a:graphic>
              <a:graphicData uri="http://schemas.microsoft.com/office/powerpoint/2016/slidezoom">
                <pslz:sldZm>
                  <pslz:sldZmObj sldId="472" cId="191356965">
                    <pslz:zmPr id="{473DBFB0-6A8A-4F60-92DE-91DF5BE9900C}" returnToParent="0" transitionDur="1000">
                      <p166:blipFill xmlns:p166="http://schemas.microsoft.com/office/powerpoint/2016/6/main">
                        <a:blip r:embed="rId6"/>
                        <a:stretch>
                          <a:fillRect/>
                        </a:stretch>
                      </p166:blipFill>
                      <p166:spPr xmlns:p166="http://schemas.microsoft.com/office/powerpoint/2016/6/main">
                        <a:xfrm>
                          <a:off x="0" y="0"/>
                          <a:ext cx="4572000" cy="2571750"/>
                        </a:xfrm>
                        <a:prstGeom prst="rect">
                          <a:avLst/>
                        </a:prstGeom>
                        <a:ln w="3175">
                          <a:solidFill>
                            <a:prstClr val="ltGray"/>
                          </a:solidFill>
                        </a:ln>
                      </p166:spPr>
                    </pslz:zmPr>
                  </pslz:sldZmObj>
                </pslz:sldZm>
              </a:graphicData>
            </a:graphic>
          </p:graphicFrame>
        </mc:Choice>
        <mc:Fallback>
          <p:pic>
            <p:nvPicPr>
              <p:cNvPr id="9" name="Slide Zoom 8">
                <a:hlinkClick r:id="rId7" action="ppaction://hlinksldjump"/>
                <a:extLst>
                  <a:ext uri="{FF2B5EF4-FFF2-40B4-BE49-F238E27FC236}">
                    <a16:creationId xmlns:a16="http://schemas.microsoft.com/office/drawing/2014/main" id="{8B05A9C5-4DC8-6681-CDD0-18D06C345F71}"/>
                  </a:ext>
                </a:extLst>
              </p:cNvPr>
              <p:cNvPicPr>
                <a:picLocks noGrp="1" noRot="1" noChangeAspect="1" noMove="1" noResize="1" noEditPoints="1" noAdjustHandles="1" noChangeArrowheads="1" noChangeShapeType="1"/>
              </p:cNvPicPr>
              <p:nvPr/>
            </p:nvPicPr>
            <p:blipFill>
              <a:blip r:embed="rId6"/>
              <a:stretch>
                <a:fillRect/>
              </a:stretch>
            </p:blipFill>
            <p:spPr>
              <a:xfrm>
                <a:off x="13068300" y="1372395"/>
                <a:ext cx="4572000" cy="2571750"/>
              </a:xfrm>
              <a:prstGeom prst="rect">
                <a:avLst/>
              </a:prstGeom>
              <a:ln w="3175">
                <a:solidFill>
                  <a:prstClr val="ltGray"/>
                </a:solidFill>
              </a:ln>
            </p:spPr>
          </p:pic>
        </mc:Fallback>
      </mc:AlternateContent>
      <mc:AlternateContent xmlns:mc="http://schemas.openxmlformats.org/markup-compatibility/2006">
        <mc:Choice xmlns:pslz="http://schemas.microsoft.com/office/powerpoint/2016/slidezoom" Requires="pslz">
          <p:graphicFrame>
            <p:nvGraphicFramePr>
              <p:cNvPr id="13" name="Slide Zoom 12">
                <a:extLst>
                  <a:ext uri="{FF2B5EF4-FFF2-40B4-BE49-F238E27FC236}">
                    <a16:creationId xmlns:a16="http://schemas.microsoft.com/office/drawing/2014/main" id="{AA76DE26-11C0-A113-2D30-2417D05C5E09}"/>
                  </a:ext>
                </a:extLst>
              </p:cNvPr>
              <p:cNvGraphicFramePr>
                <a:graphicFrameLocks noChangeAspect="1"/>
              </p:cNvGraphicFramePr>
              <p:nvPr/>
            </p:nvGraphicFramePr>
            <p:xfrm>
              <a:off x="647700" y="4208467"/>
              <a:ext cx="4572000" cy="2571750"/>
            </p:xfrm>
            <a:graphic>
              <a:graphicData uri="http://schemas.microsoft.com/office/powerpoint/2016/slidezoom">
                <pslz:sldZm>
                  <pslz:sldZmObj sldId="478" cId="4233071340">
                    <pslz:zmPr id="{BD390CE9-C409-4D9B-8CCB-600928307332}" returnToParent="0" transitionDur="1000">
                      <p166:blipFill xmlns:p166="http://schemas.microsoft.com/office/powerpoint/2016/6/main">
                        <a:blip r:embed="rId8"/>
                        <a:stretch>
                          <a:fillRect/>
                        </a:stretch>
                      </p166:blipFill>
                      <p166:spPr xmlns:p166="http://schemas.microsoft.com/office/powerpoint/2016/6/main">
                        <a:xfrm>
                          <a:off x="0" y="0"/>
                          <a:ext cx="4572000" cy="2571750"/>
                        </a:xfrm>
                        <a:prstGeom prst="rect">
                          <a:avLst/>
                        </a:prstGeom>
                        <a:ln w="3175">
                          <a:solidFill>
                            <a:prstClr val="ltGray"/>
                          </a:solidFill>
                        </a:ln>
                      </p166:spPr>
                    </pslz:zmPr>
                  </pslz:sldZmObj>
                </pslz:sldZm>
              </a:graphicData>
            </a:graphic>
          </p:graphicFrame>
        </mc:Choice>
        <mc:Fallback>
          <p:pic>
            <p:nvPicPr>
              <p:cNvPr id="13" name="Slide Zoom 12">
                <a:hlinkClick r:id="rId9" action="ppaction://hlinksldjump"/>
                <a:extLst>
                  <a:ext uri="{FF2B5EF4-FFF2-40B4-BE49-F238E27FC236}">
                    <a16:creationId xmlns:a16="http://schemas.microsoft.com/office/drawing/2014/main" id="{AA76DE26-11C0-A113-2D30-2417D05C5E09}"/>
                  </a:ext>
                </a:extLst>
              </p:cNvPr>
              <p:cNvPicPr>
                <a:picLocks noGrp="1" noRot="1" noChangeAspect="1" noMove="1" noResize="1" noEditPoints="1" noAdjustHandles="1" noChangeArrowheads="1" noChangeShapeType="1"/>
              </p:cNvPicPr>
              <p:nvPr/>
            </p:nvPicPr>
            <p:blipFill>
              <a:blip r:embed="rId8"/>
              <a:stretch>
                <a:fillRect/>
              </a:stretch>
            </p:blipFill>
            <p:spPr>
              <a:xfrm>
                <a:off x="647700" y="4208467"/>
                <a:ext cx="4572000" cy="2571750"/>
              </a:xfrm>
              <a:prstGeom prst="rect">
                <a:avLst/>
              </a:prstGeom>
              <a:ln w="3175">
                <a:solidFill>
                  <a:prstClr val="ltGray"/>
                </a:solidFill>
              </a:ln>
            </p:spPr>
          </p:pic>
        </mc:Fallback>
      </mc:AlternateContent>
      <mc:AlternateContent xmlns:mc="http://schemas.openxmlformats.org/markup-compatibility/2006">
        <mc:Choice xmlns:pslz="http://schemas.microsoft.com/office/powerpoint/2016/slidezoom" Requires="pslz">
          <p:graphicFrame>
            <p:nvGraphicFramePr>
              <p:cNvPr id="17" name="Slide Zoom 16">
                <a:extLst>
                  <a:ext uri="{FF2B5EF4-FFF2-40B4-BE49-F238E27FC236}">
                    <a16:creationId xmlns:a16="http://schemas.microsoft.com/office/drawing/2014/main" id="{CC325AE1-75F4-4E61-72FD-22747EE4474D}"/>
                  </a:ext>
                </a:extLst>
              </p:cNvPr>
              <p:cNvGraphicFramePr>
                <a:graphicFrameLocks noChangeAspect="1"/>
              </p:cNvGraphicFramePr>
              <p:nvPr/>
            </p:nvGraphicFramePr>
            <p:xfrm>
              <a:off x="6858000" y="4208467"/>
              <a:ext cx="4572000" cy="2571750"/>
            </p:xfrm>
            <a:graphic>
              <a:graphicData uri="http://schemas.microsoft.com/office/powerpoint/2016/slidezoom">
                <pslz:sldZm>
                  <pslz:sldZmObj sldId="489" cId="1849764674">
                    <pslz:zmPr id="{2DFD6317-43B1-4C18-80FC-1774ACC2FF5C}" returnToParent="0" transitionDur="1000">
                      <p166:blipFill xmlns:p166="http://schemas.microsoft.com/office/powerpoint/2016/6/main">
                        <a:blip r:embed="rId10"/>
                        <a:stretch>
                          <a:fillRect/>
                        </a:stretch>
                      </p166:blipFill>
                      <p166:spPr xmlns:p166="http://schemas.microsoft.com/office/powerpoint/2016/6/main">
                        <a:xfrm>
                          <a:off x="0" y="0"/>
                          <a:ext cx="4572000" cy="2571750"/>
                        </a:xfrm>
                        <a:prstGeom prst="rect">
                          <a:avLst/>
                        </a:prstGeom>
                        <a:ln w="3175">
                          <a:solidFill>
                            <a:prstClr val="ltGray"/>
                          </a:solidFill>
                        </a:ln>
                      </p166:spPr>
                    </pslz:zmPr>
                  </pslz:sldZmObj>
                </pslz:sldZm>
              </a:graphicData>
            </a:graphic>
          </p:graphicFrame>
        </mc:Choice>
        <mc:Fallback>
          <p:pic>
            <p:nvPicPr>
              <p:cNvPr id="17" name="Slide Zoom 16">
                <a:hlinkClick r:id="rId11" action="ppaction://hlinksldjump"/>
                <a:extLst>
                  <a:ext uri="{FF2B5EF4-FFF2-40B4-BE49-F238E27FC236}">
                    <a16:creationId xmlns:a16="http://schemas.microsoft.com/office/drawing/2014/main" id="{CC325AE1-75F4-4E61-72FD-22747EE4474D}"/>
                  </a:ext>
                </a:extLst>
              </p:cNvPr>
              <p:cNvPicPr>
                <a:picLocks noGrp="1" noRot="1" noChangeAspect="1" noMove="1" noResize="1" noEditPoints="1" noAdjustHandles="1" noChangeArrowheads="1" noChangeShapeType="1"/>
              </p:cNvPicPr>
              <p:nvPr/>
            </p:nvPicPr>
            <p:blipFill>
              <a:blip r:embed="rId10"/>
              <a:stretch>
                <a:fillRect/>
              </a:stretch>
            </p:blipFill>
            <p:spPr>
              <a:xfrm>
                <a:off x="6858000" y="4208467"/>
                <a:ext cx="4572000" cy="2571750"/>
              </a:xfrm>
              <a:prstGeom prst="rect">
                <a:avLst/>
              </a:prstGeom>
              <a:ln w="3175">
                <a:solidFill>
                  <a:prstClr val="ltGray"/>
                </a:solidFill>
              </a:ln>
            </p:spPr>
          </p:pic>
        </mc:Fallback>
      </mc:AlternateContent>
      <mc:AlternateContent xmlns:mc="http://schemas.openxmlformats.org/markup-compatibility/2006">
        <mc:Choice xmlns:pslz="http://schemas.microsoft.com/office/powerpoint/2016/slidezoom" Requires="pslz">
          <p:graphicFrame>
            <p:nvGraphicFramePr>
              <p:cNvPr id="19" name="Slide Zoom 18">
                <a:extLst>
                  <a:ext uri="{FF2B5EF4-FFF2-40B4-BE49-F238E27FC236}">
                    <a16:creationId xmlns:a16="http://schemas.microsoft.com/office/drawing/2014/main" id="{DC6E486C-2985-7D3F-AF53-347D9ECC4077}"/>
                  </a:ext>
                </a:extLst>
              </p:cNvPr>
              <p:cNvGraphicFramePr>
                <a:graphicFrameLocks noChangeAspect="1"/>
              </p:cNvGraphicFramePr>
              <p:nvPr/>
            </p:nvGraphicFramePr>
            <p:xfrm>
              <a:off x="13068300" y="4208467"/>
              <a:ext cx="4572000" cy="2571750"/>
            </p:xfrm>
            <a:graphic>
              <a:graphicData uri="http://schemas.microsoft.com/office/powerpoint/2016/slidezoom">
                <pslz:sldZm>
                  <pslz:sldZmObj sldId="491" cId="2880531008">
                    <pslz:zmPr id="{A42114FE-103F-47AE-84CD-F22E98992C21}" returnToParent="0" transitionDur="1000">
                      <p166:blipFill xmlns:p166="http://schemas.microsoft.com/office/powerpoint/2016/6/main">
                        <a:blip r:embed="rId12"/>
                        <a:stretch>
                          <a:fillRect/>
                        </a:stretch>
                      </p166:blipFill>
                      <p166:spPr xmlns:p166="http://schemas.microsoft.com/office/powerpoint/2016/6/main">
                        <a:xfrm>
                          <a:off x="0" y="0"/>
                          <a:ext cx="4572000" cy="2571750"/>
                        </a:xfrm>
                        <a:prstGeom prst="rect">
                          <a:avLst/>
                        </a:prstGeom>
                        <a:ln w="3175">
                          <a:solidFill>
                            <a:prstClr val="ltGray"/>
                          </a:solidFill>
                        </a:ln>
                      </p166:spPr>
                    </pslz:zmPr>
                  </pslz:sldZmObj>
                </pslz:sldZm>
              </a:graphicData>
            </a:graphic>
          </p:graphicFrame>
        </mc:Choice>
        <mc:Fallback>
          <p:pic>
            <p:nvPicPr>
              <p:cNvPr id="19" name="Slide Zoom 18">
                <a:hlinkClick r:id="rId13" action="ppaction://hlinksldjump"/>
                <a:extLst>
                  <a:ext uri="{FF2B5EF4-FFF2-40B4-BE49-F238E27FC236}">
                    <a16:creationId xmlns:a16="http://schemas.microsoft.com/office/drawing/2014/main" id="{DC6E486C-2985-7D3F-AF53-347D9ECC4077}"/>
                  </a:ext>
                </a:extLst>
              </p:cNvPr>
              <p:cNvPicPr>
                <a:picLocks noGrp="1" noRot="1" noChangeAspect="1" noMove="1" noResize="1" noEditPoints="1" noAdjustHandles="1" noChangeArrowheads="1" noChangeShapeType="1"/>
              </p:cNvPicPr>
              <p:nvPr/>
            </p:nvPicPr>
            <p:blipFill>
              <a:blip r:embed="rId12"/>
              <a:stretch>
                <a:fillRect/>
              </a:stretch>
            </p:blipFill>
            <p:spPr>
              <a:xfrm>
                <a:off x="13068300" y="4208467"/>
                <a:ext cx="4572000" cy="2571750"/>
              </a:xfrm>
              <a:prstGeom prst="rect">
                <a:avLst/>
              </a:prstGeom>
              <a:ln w="3175">
                <a:solidFill>
                  <a:prstClr val="ltGray"/>
                </a:solidFill>
              </a:ln>
            </p:spPr>
          </p:pic>
        </mc:Fallback>
      </mc:AlternateContent>
      <mc:AlternateContent xmlns:mc="http://schemas.openxmlformats.org/markup-compatibility/2006">
        <mc:Choice xmlns:pslz="http://schemas.microsoft.com/office/powerpoint/2016/slidezoom" Requires="pslz">
          <p:graphicFrame>
            <p:nvGraphicFramePr>
              <p:cNvPr id="22" name="Slide Zoom 21">
                <a:extLst>
                  <a:ext uri="{FF2B5EF4-FFF2-40B4-BE49-F238E27FC236}">
                    <a16:creationId xmlns:a16="http://schemas.microsoft.com/office/drawing/2014/main" id="{00CE89E0-FE8F-8E46-40A2-B95A442276CD}"/>
                  </a:ext>
                </a:extLst>
              </p:cNvPr>
              <p:cNvGraphicFramePr>
                <a:graphicFrameLocks noChangeAspect="1"/>
              </p:cNvGraphicFramePr>
              <p:nvPr/>
            </p:nvGraphicFramePr>
            <p:xfrm>
              <a:off x="6858000" y="7173912"/>
              <a:ext cx="4572000" cy="2571750"/>
            </p:xfrm>
            <a:graphic>
              <a:graphicData uri="http://schemas.microsoft.com/office/powerpoint/2016/slidezoom">
                <pslz:sldZm>
                  <pslz:sldZmObj sldId="500" cId="2049168900">
                    <pslz:zmPr id="{621C18CA-961A-4C74-8458-A48455E2E47A}" returnToParent="0" transitionDur="1000">
                      <p166:blipFill xmlns:p166="http://schemas.microsoft.com/office/powerpoint/2016/6/main">
                        <a:blip r:embed="rId14"/>
                        <a:stretch>
                          <a:fillRect/>
                        </a:stretch>
                      </p166:blipFill>
                      <p166:spPr xmlns:p166="http://schemas.microsoft.com/office/powerpoint/2016/6/main">
                        <a:xfrm>
                          <a:off x="0" y="0"/>
                          <a:ext cx="4572000" cy="2571750"/>
                        </a:xfrm>
                        <a:prstGeom prst="rect">
                          <a:avLst/>
                        </a:prstGeom>
                        <a:ln w="3175">
                          <a:solidFill>
                            <a:prstClr val="ltGray"/>
                          </a:solidFill>
                        </a:ln>
                      </p166:spPr>
                    </pslz:zmPr>
                  </pslz:sldZmObj>
                </pslz:sldZm>
              </a:graphicData>
            </a:graphic>
          </p:graphicFrame>
        </mc:Choice>
        <mc:Fallback>
          <p:pic>
            <p:nvPicPr>
              <p:cNvPr id="22" name="Slide Zoom 21">
                <a:hlinkClick r:id="rId15" action="ppaction://hlinksldjump"/>
                <a:extLst>
                  <a:ext uri="{FF2B5EF4-FFF2-40B4-BE49-F238E27FC236}">
                    <a16:creationId xmlns:a16="http://schemas.microsoft.com/office/drawing/2014/main" id="{00CE89E0-FE8F-8E46-40A2-B95A442276CD}"/>
                  </a:ext>
                </a:extLst>
              </p:cNvPr>
              <p:cNvPicPr>
                <a:picLocks noGrp="1" noRot="1" noChangeAspect="1" noMove="1" noResize="1" noEditPoints="1" noAdjustHandles="1" noChangeArrowheads="1" noChangeShapeType="1"/>
              </p:cNvPicPr>
              <p:nvPr/>
            </p:nvPicPr>
            <p:blipFill>
              <a:blip r:embed="rId14"/>
              <a:stretch>
                <a:fillRect/>
              </a:stretch>
            </p:blipFill>
            <p:spPr>
              <a:xfrm>
                <a:off x="6858000" y="7173912"/>
                <a:ext cx="4572000" cy="2571750"/>
              </a:xfrm>
              <a:prstGeom prst="rect">
                <a:avLst/>
              </a:prstGeom>
              <a:ln w="3175">
                <a:solidFill>
                  <a:prstClr val="ltGray"/>
                </a:solidFill>
              </a:ln>
            </p:spPr>
          </p:pic>
        </mc:Fallback>
      </mc:AlternateContent>
      <mc:AlternateContent xmlns:mc="http://schemas.openxmlformats.org/markup-compatibility/2006">
        <mc:Choice xmlns:pslz="http://schemas.microsoft.com/office/powerpoint/2016/slidezoom" Requires="pslz">
          <p:graphicFrame>
            <p:nvGraphicFramePr>
              <p:cNvPr id="24" name="Slide Zoom 23">
                <a:extLst>
                  <a:ext uri="{FF2B5EF4-FFF2-40B4-BE49-F238E27FC236}">
                    <a16:creationId xmlns:a16="http://schemas.microsoft.com/office/drawing/2014/main" id="{AD993A59-1CF1-C832-6FB1-6FAD310B9186}"/>
                  </a:ext>
                </a:extLst>
              </p:cNvPr>
              <p:cNvGraphicFramePr>
                <a:graphicFrameLocks noChangeAspect="1"/>
              </p:cNvGraphicFramePr>
              <p:nvPr/>
            </p:nvGraphicFramePr>
            <p:xfrm>
              <a:off x="647700" y="7173912"/>
              <a:ext cx="4572000" cy="2571750"/>
            </p:xfrm>
            <a:graphic>
              <a:graphicData uri="http://schemas.microsoft.com/office/powerpoint/2016/slidezoom">
                <pslz:sldZm>
                  <pslz:sldZmObj sldId="495" cId="3191821160">
                    <pslz:zmPr id="{C79D3BD5-83A6-4F9F-B174-C538EAB2DF61}" returnToParent="0" transitionDur="1000">
                      <p166:blipFill xmlns:p166="http://schemas.microsoft.com/office/powerpoint/2016/6/main">
                        <a:blip r:embed="rId16"/>
                        <a:stretch>
                          <a:fillRect/>
                        </a:stretch>
                      </p166:blipFill>
                      <p166:spPr xmlns:p166="http://schemas.microsoft.com/office/powerpoint/2016/6/main">
                        <a:xfrm>
                          <a:off x="0" y="0"/>
                          <a:ext cx="4572000" cy="2571750"/>
                        </a:xfrm>
                        <a:prstGeom prst="rect">
                          <a:avLst/>
                        </a:prstGeom>
                        <a:ln w="3175">
                          <a:solidFill>
                            <a:prstClr val="ltGray"/>
                          </a:solidFill>
                        </a:ln>
                      </p166:spPr>
                    </pslz:zmPr>
                  </pslz:sldZmObj>
                </pslz:sldZm>
              </a:graphicData>
            </a:graphic>
          </p:graphicFrame>
        </mc:Choice>
        <mc:Fallback>
          <p:pic>
            <p:nvPicPr>
              <p:cNvPr id="24" name="Slide Zoom 23">
                <a:hlinkClick r:id="rId17" action="ppaction://hlinksldjump"/>
                <a:extLst>
                  <a:ext uri="{FF2B5EF4-FFF2-40B4-BE49-F238E27FC236}">
                    <a16:creationId xmlns:a16="http://schemas.microsoft.com/office/drawing/2014/main" id="{AD993A59-1CF1-C832-6FB1-6FAD310B9186}"/>
                  </a:ext>
                </a:extLst>
              </p:cNvPr>
              <p:cNvPicPr>
                <a:picLocks noGrp="1" noRot="1" noChangeAspect="1" noMove="1" noResize="1" noEditPoints="1" noAdjustHandles="1" noChangeArrowheads="1" noChangeShapeType="1"/>
              </p:cNvPicPr>
              <p:nvPr/>
            </p:nvPicPr>
            <p:blipFill>
              <a:blip r:embed="rId16"/>
              <a:stretch>
                <a:fillRect/>
              </a:stretch>
            </p:blipFill>
            <p:spPr>
              <a:xfrm>
                <a:off x="647700" y="7173912"/>
                <a:ext cx="4572000" cy="2571750"/>
              </a:xfrm>
              <a:prstGeom prst="rect">
                <a:avLst/>
              </a:prstGeom>
              <a:ln w="3175">
                <a:solidFill>
                  <a:prstClr val="ltGray"/>
                </a:solidFill>
              </a:ln>
            </p:spPr>
          </p:pic>
        </mc:Fallback>
      </mc:AlternateContent>
    </p:spTree>
    <p:extLst>
      <p:ext uri="{BB962C8B-B14F-4D97-AF65-F5344CB8AC3E}">
        <p14:creationId xmlns:p14="http://schemas.microsoft.com/office/powerpoint/2010/main" val="423617763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FD88F8-FBC5-6137-44E3-B0C4DA0A44C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FC4E24D-4870-ABC2-3E2E-854B732E414A}"/>
              </a:ext>
            </a:extLst>
          </p:cNvPr>
          <p:cNvSpPr>
            <a:spLocks noGrp="1"/>
          </p:cNvSpPr>
          <p:nvPr>
            <p:ph type="ctrTitle"/>
          </p:nvPr>
        </p:nvSpPr>
        <p:spPr>
          <a:solidFill>
            <a:srgbClr val="4F6228"/>
          </a:solidFill>
        </p:spPr>
        <p:txBody>
          <a:bodyPr/>
          <a:lstStyle/>
          <a:p>
            <a:r>
              <a:rPr lang="en-IE" dirty="0"/>
              <a:t>Let us pray</a:t>
            </a:r>
          </a:p>
        </p:txBody>
      </p:sp>
      <p:sp>
        <p:nvSpPr>
          <p:cNvPr id="3" name="Subtitle 2">
            <a:extLst>
              <a:ext uri="{FF2B5EF4-FFF2-40B4-BE49-F238E27FC236}">
                <a16:creationId xmlns:a16="http://schemas.microsoft.com/office/drawing/2014/main" id="{2725A31A-63BE-7092-E7B3-43D5E5584C14}"/>
              </a:ext>
            </a:extLst>
          </p:cNvPr>
          <p:cNvSpPr>
            <a:spLocks noGrp="1"/>
          </p:cNvSpPr>
          <p:nvPr>
            <p:ph type="subTitle" idx="1"/>
          </p:nvPr>
        </p:nvSpPr>
        <p:spPr>
          <a:xfrm>
            <a:off x="5307724" y="1130301"/>
            <a:ext cx="12980276" cy="8902031"/>
          </a:xfrm>
        </p:spPr>
        <p:txBody>
          <a:bodyPr>
            <a:noAutofit/>
          </a:bodyPr>
          <a:lstStyle/>
          <a:p>
            <a:r>
              <a:rPr lang="en-IE" dirty="0"/>
              <a:t>Every time we celebrate the Eucharist, you invite us to be restored again as your followers, as we listen to your Word and share in your Body and Blood.</a:t>
            </a:r>
          </a:p>
          <a:p>
            <a:r>
              <a:rPr lang="en-IE" dirty="0"/>
              <a:t>Amen. </a:t>
            </a:r>
          </a:p>
        </p:txBody>
      </p:sp>
      <p:pic>
        <p:nvPicPr>
          <p:cNvPr id="5" name="Picture 4">
            <a:extLst>
              <a:ext uri="{FF2B5EF4-FFF2-40B4-BE49-F238E27FC236}">
                <a16:creationId xmlns:a16="http://schemas.microsoft.com/office/drawing/2014/main" id="{7E125413-E36B-F01C-F871-34B02D6CC53E}"/>
              </a:ext>
            </a:extLst>
          </p:cNvPr>
          <p:cNvPicPr>
            <a:picLocks noChangeAspect="1"/>
          </p:cNvPicPr>
          <p:nvPr/>
        </p:nvPicPr>
        <p:blipFill>
          <a:blip r:embed="rId2"/>
          <a:stretch>
            <a:fillRect/>
          </a:stretch>
        </p:blipFill>
        <p:spPr>
          <a:xfrm>
            <a:off x="164224" y="1409031"/>
            <a:ext cx="4939990" cy="6586653"/>
          </a:xfrm>
          <a:prstGeom prst="rect">
            <a:avLst/>
          </a:prstGeom>
        </p:spPr>
      </p:pic>
      <p:sp>
        <p:nvSpPr>
          <p:cNvPr id="4" name="Title 1">
            <a:extLst>
              <a:ext uri="{FF2B5EF4-FFF2-40B4-BE49-F238E27FC236}">
                <a16:creationId xmlns:a16="http://schemas.microsoft.com/office/drawing/2014/main" id="{57F8A1A5-9E8D-EAF5-3B1D-003FB58AB47A}"/>
              </a:ext>
              <a:ext uri="{C183D7F6-B498-43B3-948B-1728B52AA6E4}">
                <adec:decorative xmlns:adec="http://schemas.microsoft.com/office/drawing/2017/decorative" val="1"/>
              </a:ext>
            </a:extLst>
          </p:cNvPr>
          <p:cNvSpPr txBox="1">
            <a:spLocks/>
          </p:cNvSpPr>
          <p:nvPr/>
        </p:nvSpPr>
        <p:spPr>
          <a:xfrm>
            <a:off x="0" y="10158412"/>
            <a:ext cx="18288000" cy="128587"/>
          </a:xfrm>
          <a:prstGeom prst="rect">
            <a:avLst/>
          </a:prstGeom>
          <a:solidFill>
            <a:srgbClr val="4F6228"/>
          </a:solidFill>
        </p:spPr>
        <p:txBody>
          <a:bodyPr vert="horz" lIns="91440" tIns="45720" rIns="91440" bIns="45720" rtlCol="0" anchor="ctr">
            <a:normAutofit fontScale="25000" lnSpcReduction="20000"/>
          </a:bodyPr>
          <a:lstStyle>
            <a:lvl1pPr algn="ctr" defTabSz="914400" rtl="0" eaLnBrk="1" latinLnBrk="0" hangingPunct="1">
              <a:spcBef>
                <a:spcPct val="0"/>
              </a:spcBef>
              <a:buNone/>
              <a:defRPr sz="3600" b="1" i="0" kern="1200" cap="all" baseline="0">
                <a:solidFill>
                  <a:schemeClr val="bg1"/>
                </a:solidFill>
                <a:latin typeface="Arial" panose="020B0604020202020204" pitchFamily="34" charset="0"/>
                <a:ea typeface="+mj-ea"/>
                <a:cs typeface="+mj-cs"/>
              </a:defRPr>
            </a:lvl1pPr>
          </a:lstStyle>
          <a:p>
            <a:endParaRPr lang="en-IE" dirty="0"/>
          </a:p>
        </p:txBody>
      </p:sp>
    </p:spTree>
    <p:extLst>
      <p:ext uri="{BB962C8B-B14F-4D97-AF65-F5344CB8AC3E}">
        <p14:creationId xmlns:p14="http://schemas.microsoft.com/office/powerpoint/2010/main" val="282494207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A293DE-D3BB-AAE0-2368-7E766024DF8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8E21CB4-86C6-844A-92A9-08761556A790}"/>
              </a:ext>
            </a:extLst>
          </p:cNvPr>
          <p:cNvSpPr>
            <a:spLocks noGrp="1"/>
          </p:cNvSpPr>
          <p:nvPr>
            <p:ph type="ctrTitle"/>
          </p:nvPr>
        </p:nvSpPr>
        <p:spPr>
          <a:solidFill>
            <a:schemeClr val="accent2">
              <a:lumMod val="75000"/>
            </a:schemeClr>
          </a:solidFill>
        </p:spPr>
        <p:txBody>
          <a:bodyPr/>
          <a:lstStyle/>
          <a:p>
            <a:r>
              <a:rPr lang="en-IE" dirty="0"/>
              <a:t>Let us sing</a:t>
            </a:r>
          </a:p>
        </p:txBody>
      </p:sp>
      <p:sp>
        <p:nvSpPr>
          <p:cNvPr id="3" name="Subtitle 2">
            <a:extLst>
              <a:ext uri="{FF2B5EF4-FFF2-40B4-BE49-F238E27FC236}">
                <a16:creationId xmlns:a16="http://schemas.microsoft.com/office/drawing/2014/main" id="{9938F44B-5915-86CD-DFA8-D063F9DD5827}"/>
              </a:ext>
            </a:extLst>
          </p:cNvPr>
          <p:cNvSpPr>
            <a:spLocks noGrp="1"/>
          </p:cNvSpPr>
          <p:nvPr>
            <p:ph type="subTitle" idx="1"/>
          </p:nvPr>
        </p:nvSpPr>
        <p:spPr>
          <a:xfrm>
            <a:off x="5305647" y="1130301"/>
            <a:ext cx="12982353" cy="8902031"/>
          </a:xfrm>
        </p:spPr>
        <p:txBody>
          <a:bodyPr>
            <a:noAutofit/>
          </a:bodyPr>
          <a:lstStyle/>
          <a:p>
            <a:r>
              <a:rPr lang="en-IE" dirty="0"/>
              <a:t>Are not our hearts burning within us?</a:t>
            </a:r>
          </a:p>
          <a:p>
            <a:r>
              <a:rPr lang="en-IE" dirty="0"/>
              <a:t>Are not our hearts lighted with fire?  </a:t>
            </a:r>
          </a:p>
          <a:p>
            <a:r>
              <a:rPr lang="en-IE" dirty="0"/>
              <a:t>Jesus is with us is risen is with us;  </a:t>
            </a:r>
          </a:p>
          <a:p>
            <a:r>
              <a:rPr lang="en-IE" dirty="0"/>
              <a:t>Jesus is risen is with us today!  </a:t>
            </a:r>
          </a:p>
          <a:p>
            <a:r>
              <a:rPr lang="en-IE" dirty="0"/>
              <a:t>Jesus is the Lord! Jesus is the Lord! </a:t>
            </a:r>
          </a:p>
        </p:txBody>
      </p:sp>
      <p:pic>
        <p:nvPicPr>
          <p:cNvPr id="5" name="Picture 4">
            <a:extLst>
              <a:ext uri="{FF2B5EF4-FFF2-40B4-BE49-F238E27FC236}">
                <a16:creationId xmlns:a16="http://schemas.microsoft.com/office/drawing/2014/main" id="{3482D203-2A8E-40A1-C6F8-A69E34F5257E}"/>
              </a:ext>
            </a:extLst>
          </p:cNvPr>
          <p:cNvPicPr>
            <a:picLocks noChangeAspect="1"/>
          </p:cNvPicPr>
          <p:nvPr/>
        </p:nvPicPr>
        <p:blipFill>
          <a:blip r:embed="rId2"/>
          <a:stretch>
            <a:fillRect/>
          </a:stretch>
        </p:blipFill>
        <p:spPr>
          <a:xfrm>
            <a:off x="164224" y="1409031"/>
            <a:ext cx="4939990" cy="6586653"/>
          </a:xfrm>
          <a:prstGeom prst="rect">
            <a:avLst/>
          </a:prstGeom>
        </p:spPr>
      </p:pic>
      <p:sp>
        <p:nvSpPr>
          <p:cNvPr id="4" name="Title 1">
            <a:extLst>
              <a:ext uri="{FF2B5EF4-FFF2-40B4-BE49-F238E27FC236}">
                <a16:creationId xmlns:a16="http://schemas.microsoft.com/office/drawing/2014/main" id="{112AB5E5-FD89-6D59-EAA3-B2F81426AB1D}"/>
              </a:ext>
              <a:ext uri="{C183D7F6-B498-43B3-948B-1728B52AA6E4}">
                <adec:decorative xmlns:adec="http://schemas.microsoft.com/office/drawing/2017/decorative" val="1"/>
              </a:ext>
            </a:extLst>
          </p:cNvPr>
          <p:cNvSpPr txBox="1">
            <a:spLocks/>
          </p:cNvSpPr>
          <p:nvPr/>
        </p:nvSpPr>
        <p:spPr>
          <a:xfrm>
            <a:off x="0" y="10158412"/>
            <a:ext cx="18288000" cy="128587"/>
          </a:xfrm>
          <a:prstGeom prst="rect">
            <a:avLst/>
          </a:prstGeom>
          <a:solidFill>
            <a:srgbClr val="953735"/>
          </a:solidFill>
        </p:spPr>
        <p:txBody>
          <a:bodyPr vert="horz" lIns="91440" tIns="45720" rIns="91440" bIns="45720" rtlCol="0" anchor="ctr">
            <a:normAutofit fontScale="25000" lnSpcReduction="20000"/>
          </a:bodyPr>
          <a:lstStyle>
            <a:lvl1pPr algn="ctr" defTabSz="914400" rtl="0" eaLnBrk="1" latinLnBrk="0" hangingPunct="1">
              <a:spcBef>
                <a:spcPct val="0"/>
              </a:spcBef>
              <a:buNone/>
              <a:defRPr sz="3600" b="1" i="0" kern="1200" cap="all" baseline="0">
                <a:solidFill>
                  <a:schemeClr val="bg1"/>
                </a:solidFill>
                <a:latin typeface="Arial" panose="020B0604020202020204" pitchFamily="34" charset="0"/>
                <a:ea typeface="+mj-ea"/>
                <a:cs typeface="+mj-cs"/>
              </a:defRPr>
            </a:lvl1pPr>
          </a:lstStyle>
          <a:p>
            <a:endParaRPr lang="en-IE" dirty="0"/>
          </a:p>
        </p:txBody>
      </p:sp>
    </p:spTree>
    <p:extLst>
      <p:ext uri="{BB962C8B-B14F-4D97-AF65-F5344CB8AC3E}">
        <p14:creationId xmlns:p14="http://schemas.microsoft.com/office/powerpoint/2010/main" val="27019307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3DAF51-A3F3-6AD7-00C9-E1B1193FF7A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B22E49B-4218-9B9D-F594-B9848CC294B4}"/>
              </a:ext>
            </a:extLst>
          </p:cNvPr>
          <p:cNvSpPr>
            <a:spLocks noGrp="1"/>
          </p:cNvSpPr>
          <p:nvPr>
            <p:ph type="ctrTitle"/>
          </p:nvPr>
        </p:nvSpPr>
        <p:spPr>
          <a:xfrm>
            <a:off x="0" y="-25400"/>
            <a:ext cx="18288000" cy="1879599"/>
          </a:xfrm>
        </p:spPr>
        <p:txBody>
          <a:bodyPr>
            <a:noAutofit/>
          </a:bodyPr>
          <a:lstStyle/>
          <a:p>
            <a:r>
              <a:rPr lang="en-IE" dirty="0"/>
              <a:t>Sixth Station: Jesus appears to a group of the apostles behind closed doors</a:t>
            </a:r>
          </a:p>
        </p:txBody>
      </p:sp>
      <p:sp>
        <p:nvSpPr>
          <p:cNvPr id="3" name="Subtitle 2">
            <a:extLst>
              <a:ext uri="{FF2B5EF4-FFF2-40B4-BE49-F238E27FC236}">
                <a16:creationId xmlns:a16="http://schemas.microsoft.com/office/drawing/2014/main" id="{C4953A70-FDA7-D9A7-CD60-32F5441F63B1}"/>
              </a:ext>
            </a:extLst>
          </p:cNvPr>
          <p:cNvSpPr>
            <a:spLocks noGrp="1"/>
          </p:cNvSpPr>
          <p:nvPr>
            <p:ph type="subTitle" idx="1"/>
          </p:nvPr>
        </p:nvSpPr>
        <p:spPr>
          <a:xfrm>
            <a:off x="5307724" y="1980279"/>
            <a:ext cx="12980276" cy="8052053"/>
          </a:xfrm>
        </p:spPr>
        <p:txBody>
          <a:bodyPr>
            <a:noAutofit/>
          </a:bodyPr>
          <a:lstStyle/>
          <a:p>
            <a:r>
              <a:rPr lang="en-IE" i="1" dirty="0"/>
              <a:t>As they were eating, suddenly the Lord himself stood among them: "Peace be with you" he said. But they were terrified thinking that they were seeing a ghost. He said to them: "Why are you so afraid? </a:t>
            </a:r>
          </a:p>
        </p:txBody>
      </p:sp>
      <p:sp>
        <p:nvSpPr>
          <p:cNvPr id="4" name="Title 1">
            <a:extLst>
              <a:ext uri="{FF2B5EF4-FFF2-40B4-BE49-F238E27FC236}">
                <a16:creationId xmlns:a16="http://schemas.microsoft.com/office/drawing/2014/main" id="{667109AC-720F-1DC8-FEAF-20ACFD29465D}"/>
              </a:ext>
              <a:ext uri="{C183D7F6-B498-43B3-948B-1728B52AA6E4}">
                <adec:decorative xmlns:adec="http://schemas.microsoft.com/office/drawing/2017/decorative" val="1"/>
              </a:ext>
            </a:extLst>
          </p:cNvPr>
          <p:cNvSpPr txBox="1">
            <a:spLocks/>
          </p:cNvSpPr>
          <p:nvPr/>
        </p:nvSpPr>
        <p:spPr>
          <a:xfrm>
            <a:off x="0" y="10158412"/>
            <a:ext cx="18288000" cy="128587"/>
          </a:xfrm>
          <a:prstGeom prst="rect">
            <a:avLst/>
          </a:prstGeom>
          <a:solidFill>
            <a:srgbClr val="0D3089"/>
          </a:solidFill>
        </p:spPr>
        <p:txBody>
          <a:bodyPr vert="horz" lIns="91440" tIns="45720" rIns="91440" bIns="45720" rtlCol="0" anchor="ctr">
            <a:normAutofit fontScale="25000" lnSpcReduction="20000"/>
          </a:bodyPr>
          <a:lstStyle>
            <a:lvl1pPr algn="ctr" defTabSz="914400" rtl="0" eaLnBrk="1" latinLnBrk="0" hangingPunct="1">
              <a:spcBef>
                <a:spcPct val="0"/>
              </a:spcBef>
              <a:buNone/>
              <a:defRPr sz="3600" b="1" i="0" kern="1200" cap="all" baseline="0">
                <a:solidFill>
                  <a:schemeClr val="bg1"/>
                </a:solidFill>
                <a:latin typeface="Arial" panose="020B0604020202020204" pitchFamily="34" charset="0"/>
                <a:ea typeface="+mj-ea"/>
                <a:cs typeface="+mj-cs"/>
              </a:defRPr>
            </a:lvl1pPr>
          </a:lstStyle>
          <a:p>
            <a:endParaRPr lang="en-IE" dirty="0"/>
          </a:p>
        </p:txBody>
      </p:sp>
      <p:pic>
        <p:nvPicPr>
          <p:cNvPr id="7" name="Picture 6">
            <a:extLst>
              <a:ext uri="{FF2B5EF4-FFF2-40B4-BE49-F238E27FC236}">
                <a16:creationId xmlns:a16="http://schemas.microsoft.com/office/drawing/2014/main" id="{C1EECB6F-1596-7B99-B922-3419BBD99144}"/>
              </a:ext>
            </a:extLst>
          </p:cNvPr>
          <p:cNvPicPr>
            <a:picLocks noChangeAspect="1"/>
          </p:cNvPicPr>
          <p:nvPr/>
        </p:nvPicPr>
        <p:blipFill>
          <a:blip r:embed="rId2"/>
          <a:stretch>
            <a:fillRect/>
          </a:stretch>
        </p:blipFill>
        <p:spPr>
          <a:xfrm>
            <a:off x="183867" y="1980279"/>
            <a:ext cx="4939990" cy="6448510"/>
          </a:xfrm>
          <a:prstGeom prst="rect">
            <a:avLst/>
          </a:prstGeom>
        </p:spPr>
      </p:pic>
    </p:spTree>
    <p:extLst>
      <p:ext uri="{BB962C8B-B14F-4D97-AF65-F5344CB8AC3E}">
        <p14:creationId xmlns:p14="http://schemas.microsoft.com/office/powerpoint/2010/main" val="9177617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D967A3-BED0-D894-84C6-C5F108775F6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EBDBF4E-CAD8-A5D6-B63F-0FA070B85CAF}"/>
              </a:ext>
            </a:extLst>
          </p:cNvPr>
          <p:cNvSpPr>
            <a:spLocks noGrp="1"/>
          </p:cNvSpPr>
          <p:nvPr>
            <p:ph type="ctrTitle"/>
          </p:nvPr>
        </p:nvSpPr>
        <p:spPr>
          <a:xfrm>
            <a:off x="0" y="-25400"/>
            <a:ext cx="18288000" cy="1879599"/>
          </a:xfrm>
        </p:spPr>
        <p:txBody>
          <a:bodyPr>
            <a:noAutofit/>
          </a:bodyPr>
          <a:lstStyle/>
          <a:p>
            <a:r>
              <a:rPr lang="en-IE" dirty="0"/>
              <a:t>Sixth Station: Jesus appears to a group of the apostles behind closed doors</a:t>
            </a:r>
          </a:p>
        </p:txBody>
      </p:sp>
      <p:sp>
        <p:nvSpPr>
          <p:cNvPr id="3" name="Subtitle 2">
            <a:extLst>
              <a:ext uri="{FF2B5EF4-FFF2-40B4-BE49-F238E27FC236}">
                <a16:creationId xmlns:a16="http://schemas.microsoft.com/office/drawing/2014/main" id="{3341AC47-97F6-5300-3E29-224E4CF8018D}"/>
              </a:ext>
            </a:extLst>
          </p:cNvPr>
          <p:cNvSpPr>
            <a:spLocks noGrp="1"/>
          </p:cNvSpPr>
          <p:nvPr>
            <p:ph type="subTitle" idx="1"/>
          </p:nvPr>
        </p:nvSpPr>
        <p:spPr>
          <a:xfrm>
            <a:off x="5307724" y="1980279"/>
            <a:ext cx="12980276" cy="8052053"/>
          </a:xfrm>
        </p:spPr>
        <p:txBody>
          <a:bodyPr>
            <a:noAutofit/>
          </a:bodyPr>
          <a:lstStyle/>
          <a:p>
            <a:r>
              <a:rPr lang="en-IE" i="1" dirty="0"/>
              <a:t>Why all these doubts in your minds? Look at my hands and my feet, and see that it is I. A ghost does not have flesh and bones as you can see I have! They still could not believe, even though</a:t>
            </a:r>
          </a:p>
        </p:txBody>
      </p:sp>
      <p:sp>
        <p:nvSpPr>
          <p:cNvPr id="4" name="Title 1">
            <a:extLst>
              <a:ext uri="{FF2B5EF4-FFF2-40B4-BE49-F238E27FC236}">
                <a16:creationId xmlns:a16="http://schemas.microsoft.com/office/drawing/2014/main" id="{D9A7E441-E1DA-29B4-8D16-C974868DE78A}"/>
              </a:ext>
              <a:ext uri="{C183D7F6-B498-43B3-948B-1728B52AA6E4}">
                <adec:decorative xmlns:adec="http://schemas.microsoft.com/office/drawing/2017/decorative" val="1"/>
              </a:ext>
            </a:extLst>
          </p:cNvPr>
          <p:cNvSpPr txBox="1">
            <a:spLocks/>
          </p:cNvSpPr>
          <p:nvPr/>
        </p:nvSpPr>
        <p:spPr>
          <a:xfrm>
            <a:off x="0" y="10158412"/>
            <a:ext cx="18288000" cy="128587"/>
          </a:xfrm>
          <a:prstGeom prst="rect">
            <a:avLst/>
          </a:prstGeom>
          <a:solidFill>
            <a:srgbClr val="0D3089"/>
          </a:solidFill>
        </p:spPr>
        <p:txBody>
          <a:bodyPr vert="horz" lIns="91440" tIns="45720" rIns="91440" bIns="45720" rtlCol="0" anchor="ctr">
            <a:normAutofit fontScale="25000" lnSpcReduction="20000"/>
          </a:bodyPr>
          <a:lstStyle>
            <a:lvl1pPr algn="ctr" defTabSz="914400" rtl="0" eaLnBrk="1" latinLnBrk="0" hangingPunct="1">
              <a:spcBef>
                <a:spcPct val="0"/>
              </a:spcBef>
              <a:buNone/>
              <a:defRPr sz="3600" b="1" i="0" kern="1200" cap="all" baseline="0">
                <a:solidFill>
                  <a:schemeClr val="bg1"/>
                </a:solidFill>
                <a:latin typeface="Arial" panose="020B0604020202020204" pitchFamily="34" charset="0"/>
                <a:ea typeface="+mj-ea"/>
                <a:cs typeface="+mj-cs"/>
              </a:defRPr>
            </a:lvl1pPr>
          </a:lstStyle>
          <a:p>
            <a:endParaRPr lang="en-IE" dirty="0"/>
          </a:p>
        </p:txBody>
      </p:sp>
      <p:pic>
        <p:nvPicPr>
          <p:cNvPr id="7" name="Picture 6">
            <a:extLst>
              <a:ext uri="{FF2B5EF4-FFF2-40B4-BE49-F238E27FC236}">
                <a16:creationId xmlns:a16="http://schemas.microsoft.com/office/drawing/2014/main" id="{A533AA1B-C4B0-7E7C-8938-562DC1FBA6ED}"/>
              </a:ext>
            </a:extLst>
          </p:cNvPr>
          <p:cNvPicPr>
            <a:picLocks noChangeAspect="1"/>
          </p:cNvPicPr>
          <p:nvPr/>
        </p:nvPicPr>
        <p:blipFill>
          <a:blip r:embed="rId2"/>
          <a:stretch>
            <a:fillRect/>
          </a:stretch>
        </p:blipFill>
        <p:spPr>
          <a:xfrm>
            <a:off x="183867" y="1980279"/>
            <a:ext cx="4939990" cy="6448510"/>
          </a:xfrm>
          <a:prstGeom prst="rect">
            <a:avLst/>
          </a:prstGeom>
        </p:spPr>
      </p:pic>
    </p:spTree>
    <p:extLst>
      <p:ext uri="{BB962C8B-B14F-4D97-AF65-F5344CB8AC3E}">
        <p14:creationId xmlns:p14="http://schemas.microsoft.com/office/powerpoint/2010/main" val="264607449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6EC0F3-1907-46CA-B8CE-E56B4CD097E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4BBDBF2-CBA5-519F-2F63-E5D59CC1184B}"/>
              </a:ext>
            </a:extLst>
          </p:cNvPr>
          <p:cNvSpPr>
            <a:spLocks noGrp="1"/>
          </p:cNvSpPr>
          <p:nvPr>
            <p:ph type="ctrTitle"/>
          </p:nvPr>
        </p:nvSpPr>
        <p:spPr>
          <a:xfrm>
            <a:off x="0" y="-25400"/>
            <a:ext cx="18288000" cy="1879599"/>
          </a:xfrm>
        </p:spPr>
        <p:txBody>
          <a:bodyPr>
            <a:noAutofit/>
          </a:bodyPr>
          <a:lstStyle/>
          <a:p>
            <a:r>
              <a:rPr lang="en-IE" dirty="0"/>
              <a:t>Sixth Station: Jesus appears to a group of the apostles behind closed doors</a:t>
            </a:r>
          </a:p>
        </p:txBody>
      </p:sp>
      <p:sp>
        <p:nvSpPr>
          <p:cNvPr id="3" name="Subtitle 2">
            <a:extLst>
              <a:ext uri="{FF2B5EF4-FFF2-40B4-BE49-F238E27FC236}">
                <a16:creationId xmlns:a16="http://schemas.microsoft.com/office/drawing/2014/main" id="{8BFB7DD8-CD04-FFE4-DE00-EA665655983A}"/>
              </a:ext>
            </a:extLst>
          </p:cNvPr>
          <p:cNvSpPr>
            <a:spLocks noGrp="1"/>
          </p:cNvSpPr>
          <p:nvPr>
            <p:ph type="subTitle" idx="1"/>
          </p:nvPr>
        </p:nvSpPr>
        <p:spPr>
          <a:xfrm>
            <a:off x="5307724" y="1980279"/>
            <a:ext cx="12980276" cy="8052053"/>
          </a:xfrm>
        </p:spPr>
        <p:txBody>
          <a:bodyPr>
            <a:noAutofit/>
          </a:bodyPr>
          <a:lstStyle/>
          <a:p>
            <a:r>
              <a:rPr lang="en-IE" i="1" dirty="0"/>
              <a:t>they were filled with joy and wonder. He asked them: "Have you anything to eat? They gave him a piece of cooked fish, which he took and ate in their presence. Luke 24:36-43</a:t>
            </a:r>
          </a:p>
        </p:txBody>
      </p:sp>
      <p:sp>
        <p:nvSpPr>
          <p:cNvPr id="4" name="Title 1">
            <a:extLst>
              <a:ext uri="{FF2B5EF4-FFF2-40B4-BE49-F238E27FC236}">
                <a16:creationId xmlns:a16="http://schemas.microsoft.com/office/drawing/2014/main" id="{64DDD539-BAD6-C092-C8D5-A42C2EBA5156}"/>
              </a:ext>
              <a:ext uri="{C183D7F6-B498-43B3-948B-1728B52AA6E4}">
                <adec:decorative xmlns:adec="http://schemas.microsoft.com/office/drawing/2017/decorative" val="1"/>
              </a:ext>
            </a:extLst>
          </p:cNvPr>
          <p:cNvSpPr txBox="1">
            <a:spLocks/>
          </p:cNvSpPr>
          <p:nvPr/>
        </p:nvSpPr>
        <p:spPr>
          <a:xfrm>
            <a:off x="0" y="10158412"/>
            <a:ext cx="18288000" cy="128587"/>
          </a:xfrm>
          <a:prstGeom prst="rect">
            <a:avLst/>
          </a:prstGeom>
          <a:solidFill>
            <a:srgbClr val="0D3089"/>
          </a:solidFill>
        </p:spPr>
        <p:txBody>
          <a:bodyPr vert="horz" lIns="91440" tIns="45720" rIns="91440" bIns="45720" rtlCol="0" anchor="ctr">
            <a:normAutofit fontScale="25000" lnSpcReduction="20000"/>
          </a:bodyPr>
          <a:lstStyle>
            <a:lvl1pPr algn="ctr" defTabSz="914400" rtl="0" eaLnBrk="1" latinLnBrk="0" hangingPunct="1">
              <a:spcBef>
                <a:spcPct val="0"/>
              </a:spcBef>
              <a:buNone/>
              <a:defRPr sz="3600" b="1" i="0" kern="1200" cap="all" baseline="0">
                <a:solidFill>
                  <a:schemeClr val="bg1"/>
                </a:solidFill>
                <a:latin typeface="Arial" panose="020B0604020202020204" pitchFamily="34" charset="0"/>
                <a:ea typeface="+mj-ea"/>
                <a:cs typeface="+mj-cs"/>
              </a:defRPr>
            </a:lvl1pPr>
          </a:lstStyle>
          <a:p>
            <a:endParaRPr lang="en-IE" dirty="0"/>
          </a:p>
        </p:txBody>
      </p:sp>
      <p:pic>
        <p:nvPicPr>
          <p:cNvPr id="7" name="Picture 6">
            <a:extLst>
              <a:ext uri="{FF2B5EF4-FFF2-40B4-BE49-F238E27FC236}">
                <a16:creationId xmlns:a16="http://schemas.microsoft.com/office/drawing/2014/main" id="{B40F8760-615A-35D0-F3FF-7529BE6FA217}"/>
              </a:ext>
            </a:extLst>
          </p:cNvPr>
          <p:cNvPicPr>
            <a:picLocks noChangeAspect="1"/>
          </p:cNvPicPr>
          <p:nvPr/>
        </p:nvPicPr>
        <p:blipFill>
          <a:blip r:embed="rId2"/>
          <a:stretch>
            <a:fillRect/>
          </a:stretch>
        </p:blipFill>
        <p:spPr>
          <a:xfrm>
            <a:off x="183867" y="1980279"/>
            <a:ext cx="4939990" cy="6448510"/>
          </a:xfrm>
          <a:prstGeom prst="rect">
            <a:avLst/>
          </a:prstGeom>
        </p:spPr>
      </p:pic>
    </p:spTree>
    <p:extLst>
      <p:ext uri="{BB962C8B-B14F-4D97-AF65-F5344CB8AC3E}">
        <p14:creationId xmlns:p14="http://schemas.microsoft.com/office/powerpoint/2010/main" val="40375034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B781CB-6687-6E8D-49A7-1AC70597C51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CD6728E-02DB-7DE7-EFE1-63F6070A61D0}"/>
              </a:ext>
            </a:extLst>
          </p:cNvPr>
          <p:cNvSpPr>
            <a:spLocks noGrp="1"/>
          </p:cNvSpPr>
          <p:nvPr>
            <p:ph type="ctrTitle"/>
          </p:nvPr>
        </p:nvSpPr>
        <p:spPr>
          <a:solidFill>
            <a:srgbClr val="4F6228"/>
          </a:solidFill>
        </p:spPr>
        <p:txBody>
          <a:bodyPr/>
          <a:lstStyle/>
          <a:p>
            <a:r>
              <a:rPr lang="en-IE" dirty="0"/>
              <a:t>Let us pray</a:t>
            </a:r>
          </a:p>
        </p:txBody>
      </p:sp>
      <p:sp>
        <p:nvSpPr>
          <p:cNvPr id="3" name="Subtitle 2">
            <a:extLst>
              <a:ext uri="{FF2B5EF4-FFF2-40B4-BE49-F238E27FC236}">
                <a16:creationId xmlns:a16="http://schemas.microsoft.com/office/drawing/2014/main" id="{7B16C748-359F-B4FB-EB01-C3EF406AECEA}"/>
              </a:ext>
            </a:extLst>
          </p:cNvPr>
          <p:cNvSpPr>
            <a:spLocks noGrp="1"/>
          </p:cNvSpPr>
          <p:nvPr>
            <p:ph type="subTitle" idx="1"/>
          </p:nvPr>
        </p:nvSpPr>
        <p:spPr>
          <a:xfrm>
            <a:off x="5307724" y="1130301"/>
            <a:ext cx="12980276" cy="8902031"/>
          </a:xfrm>
        </p:spPr>
        <p:txBody>
          <a:bodyPr>
            <a:noAutofit/>
          </a:bodyPr>
          <a:lstStyle/>
          <a:p>
            <a:r>
              <a:rPr lang="en-IE" dirty="0"/>
              <a:t>Risen Lord, we still find it hard to believe in your resurrection and ours. We have no proof! But help us to notice the signs you provide us with in nature around us; </a:t>
            </a:r>
          </a:p>
        </p:txBody>
      </p:sp>
      <p:pic>
        <p:nvPicPr>
          <p:cNvPr id="4" name="Picture 3">
            <a:extLst>
              <a:ext uri="{FF2B5EF4-FFF2-40B4-BE49-F238E27FC236}">
                <a16:creationId xmlns:a16="http://schemas.microsoft.com/office/drawing/2014/main" id="{0F547608-80B7-47E8-120C-536583C9C2CB}"/>
              </a:ext>
            </a:extLst>
          </p:cNvPr>
          <p:cNvPicPr>
            <a:picLocks noChangeAspect="1"/>
          </p:cNvPicPr>
          <p:nvPr/>
        </p:nvPicPr>
        <p:blipFill>
          <a:blip r:embed="rId2"/>
          <a:stretch>
            <a:fillRect/>
          </a:stretch>
        </p:blipFill>
        <p:spPr>
          <a:xfrm>
            <a:off x="183867" y="1980279"/>
            <a:ext cx="4939990" cy="6448510"/>
          </a:xfrm>
          <a:prstGeom prst="rect">
            <a:avLst/>
          </a:prstGeom>
        </p:spPr>
      </p:pic>
      <p:sp>
        <p:nvSpPr>
          <p:cNvPr id="5" name="Title 1">
            <a:extLst>
              <a:ext uri="{FF2B5EF4-FFF2-40B4-BE49-F238E27FC236}">
                <a16:creationId xmlns:a16="http://schemas.microsoft.com/office/drawing/2014/main" id="{D97D1BDF-7F0C-AA99-F70D-1FC827D28CFF}"/>
              </a:ext>
              <a:ext uri="{C183D7F6-B498-43B3-948B-1728B52AA6E4}">
                <adec:decorative xmlns:adec="http://schemas.microsoft.com/office/drawing/2017/decorative" val="1"/>
              </a:ext>
            </a:extLst>
          </p:cNvPr>
          <p:cNvSpPr txBox="1">
            <a:spLocks/>
          </p:cNvSpPr>
          <p:nvPr/>
        </p:nvSpPr>
        <p:spPr>
          <a:xfrm>
            <a:off x="0" y="10158412"/>
            <a:ext cx="18288000" cy="128587"/>
          </a:xfrm>
          <a:prstGeom prst="rect">
            <a:avLst/>
          </a:prstGeom>
          <a:solidFill>
            <a:srgbClr val="4F6228"/>
          </a:solidFill>
        </p:spPr>
        <p:txBody>
          <a:bodyPr vert="horz" lIns="91440" tIns="45720" rIns="91440" bIns="45720" rtlCol="0" anchor="ctr">
            <a:normAutofit fontScale="25000" lnSpcReduction="20000"/>
          </a:bodyPr>
          <a:lstStyle>
            <a:lvl1pPr algn="ctr" defTabSz="914400" rtl="0" eaLnBrk="1" latinLnBrk="0" hangingPunct="1">
              <a:spcBef>
                <a:spcPct val="0"/>
              </a:spcBef>
              <a:buNone/>
              <a:defRPr sz="3600" b="1" i="0" kern="1200" cap="all" baseline="0">
                <a:solidFill>
                  <a:schemeClr val="bg1"/>
                </a:solidFill>
                <a:latin typeface="Arial" panose="020B0604020202020204" pitchFamily="34" charset="0"/>
                <a:ea typeface="+mj-ea"/>
                <a:cs typeface="+mj-cs"/>
              </a:defRPr>
            </a:lvl1pPr>
          </a:lstStyle>
          <a:p>
            <a:endParaRPr lang="en-IE" dirty="0"/>
          </a:p>
        </p:txBody>
      </p:sp>
    </p:spTree>
    <p:extLst>
      <p:ext uri="{BB962C8B-B14F-4D97-AF65-F5344CB8AC3E}">
        <p14:creationId xmlns:p14="http://schemas.microsoft.com/office/powerpoint/2010/main" val="126354888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2000ED-6369-A5EE-1DEA-A42B9F33DD5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1F0896C-281B-3A51-3AED-3F157B22D507}"/>
              </a:ext>
            </a:extLst>
          </p:cNvPr>
          <p:cNvSpPr>
            <a:spLocks noGrp="1"/>
          </p:cNvSpPr>
          <p:nvPr>
            <p:ph type="ctrTitle"/>
          </p:nvPr>
        </p:nvSpPr>
        <p:spPr>
          <a:solidFill>
            <a:srgbClr val="4F6228"/>
          </a:solidFill>
        </p:spPr>
        <p:txBody>
          <a:bodyPr/>
          <a:lstStyle/>
          <a:p>
            <a:r>
              <a:rPr lang="en-IE" dirty="0"/>
              <a:t>Let us pray</a:t>
            </a:r>
          </a:p>
        </p:txBody>
      </p:sp>
      <p:sp>
        <p:nvSpPr>
          <p:cNvPr id="3" name="Subtitle 2">
            <a:extLst>
              <a:ext uri="{FF2B5EF4-FFF2-40B4-BE49-F238E27FC236}">
                <a16:creationId xmlns:a16="http://schemas.microsoft.com/office/drawing/2014/main" id="{2A22ADFC-E2BF-536C-4E3F-54D4FCAA515B}"/>
              </a:ext>
            </a:extLst>
          </p:cNvPr>
          <p:cNvSpPr>
            <a:spLocks noGrp="1"/>
          </p:cNvSpPr>
          <p:nvPr>
            <p:ph type="subTitle" idx="1"/>
          </p:nvPr>
        </p:nvSpPr>
        <p:spPr>
          <a:xfrm>
            <a:off x="5307724" y="1130301"/>
            <a:ext cx="12980276" cy="8902031"/>
          </a:xfrm>
        </p:spPr>
        <p:txBody>
          <a:bodyPr>
            <a:noAutofit/>
          </a:bodyPr>
          <a:lstStyle/>
          <a:p>
            <a:r>
              <a:rPr lang="en-IE" dirty="0"/>
              <a:t>that as the seed sprouts into life, and as sure as the sun rises again every morning, so certain can we be that death is not only a tombstone but a stepping stone into eternal life!</a:t>
            </a:r>
          </a:p>
          <a:p>
            <a:r>
              <a:rPr lang="en-IE" dirty="0"/>
              <a:t>Amen. </a:t>
            </a:r>
          </a:p>
        </p:txBody>
      </p:sp>
      <p:pic>
        <p:nvPicPr>
          <p:cNvPr id="4" name="Picture 3">
            <a:extLst>
              <a:ext uri="{FF2B5EF4-FFF2-40B4-BE49-F238E27FC236}">
                <a16:creationId xmlns:a16="http://schemas.microsoft.com/office/drawing/2014/main" id="{6C419F25-62CD-1DD8-B876-B39AD44DD19E}"/>
              </a:ext>
            </a:extLst>
          </p:cNvPr>
          <p:cNvPicPr>
            <a:picLocks noChangeAspect="1"/>
          </p:cNvPicPr>
          <p:nvPr/>
        </p:nvPicPr>
        <p:blipFill>
          <a:blip r:embed="rId2"/>
          <a:stretch>
            <a:fillRect/>
          </a:stretch>
        </p:blipFill>
        <p:spPr>
          <a:xfrm>
            <a:off x="183867" y="1980279"/>
            <a:ext cx="4939990" cy="6448510"/>
          </a:xfrm>
          <a:prstGeom prst="rect">
            <a:avLst/>
          </a:prstGeom>
        </p:spPr>
      </p:pic>
      <p:sp>
        <p:nvSpPr>
          <p:cNvPr id="5" name="Title 1">
            <a:extLst>
              <a:ext uri="{FF2B5EF4-FFF2-40B4-BE49-F238E27FC236}">
                <a16:creationId xmlns:a16="http://schemas.microsoft.com/office/drawing/2014/main" id="{5BDE2C2D-1432-E2A3-38AC-6C949F7D24F5}"/>
              </a:ext>
              <a:ext uri="{C183D7F6-B498-43B3-948B-1728B52AA6E4}">
                <adec:decorative xmlns:adec="http://schemas.microsoft.com/office/drawing/2017/decorative" val="1"/>
              </a:ext>
            </a:extLst>
          </p:cNvPr>
          <p:cNvSpPr txBox="1">
            <a:spLocks/>
          </p:cNvSpPr>
          <p:nvPr/>
        </p:nvSpPr>
        <p:spPr>
          <a:xfrm>
            <a:off x="0" y="10158412"/>
            <a:ext cx="18288000" cy="128587"/>
          </a:xfrm>
          <a:prstGeom prst="rect">
            <a:avLst/>
          </a:prstGeom>
          <a:solidFill>
            <a:srgbClr val="4F6228"/>
          </a:solidFill>
        </p:spPr>
        <p:txBody>
          <a:bodyPr vert="horz" lIns="91440" tIns="45720" rIns="91440" bIns="45720" rtlCol="0" anchor="ctr">
            <a:normAutofit fontScale="25000" lnSpcReduction="20000"/>
          </a:bodyPr>
          <a:lstStyle>
            <a:lvl1pPr algn="ctr" defTabSz="914400" rtl="0" eaLnBrk="1" latinLnBrk="0" hangingPunct="1">
              <a:spcBef>
                <a:spcPct val="0"/>
              </a:spcBef>
              <a:buNone/>
              <a:defRPr sz="3600" b="1" i="0" kern="1200" cap="all" baseline="0">
                <a:solidFill>
                  <a:schemeClr val="bg1"/>
                </a:solidFill>
                <a:latin typeface="Arial" panose="020B0604020202020204" pitchFamily="34" charset="0"/>
                <a:ea typeface="+mj-ea"/>
                <a:cs typeface="+mj-cs"/>
              </a:defRPr>
            </a:lvl1pPr>
          </a:lstStyle>
          <a:p>
            <a:endParaRPr lang="en-IE" dirty="0"/>
          </a:p>
        </p:txBody>
      </p:sp>
    </p:spTree>
    <p:extLst>
      <p:ext uri="{BB962C8B-B14F-4D97-AF65-F5344CB8AC3E}">
        <p14:creationId xmlns:p14="http://schemas.microsoft.com/office/powerpoint/2010/main" val="289770808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51A007-C6BC-2E31-E745-271A7D29619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2621119-DE7A-C536-EEFF-32757B0CC4D0}"/>
              </a:ext>
            </a:extLst>
          </p:cNvPr>
          <p:cNvSpPr>
            <a:spLocks noGrp="1"/>
          </p:cNvSpPr>
          <p:nvPr>
            <p:ph type="ctrTitle"/>
          </p:nvPr>
        </p:nvSpPr>
        <p:spPr>
          <a:solidFill>
            <a:schemeClr val="accent2">
              <a:lumMod val="75000"/>
            </a:schemeClr>
          </a:solidFill>
        </p:spPr>
        <p:txBody>
          <a:bodyPr/>
          <a:lstStyle/>
          <a:p>
            <a:r>
              <a:rPr lang="en-IE" dirty="0"/>
              <a:t>Let us sing</a:t>
            </a:r>
          </a:p>
        </p:txBody>
      </p:sp>
      <p:sp>
        <p:nvSpPr>
          <p:cNvPr id="3" name="Subtitle 2">
            <a:extLst>
              <a:ext uri="{FF2B5EF4-FFF2-40B4-BE49-F238E27FC236}">
                <a16:creationId xmlns:a16="http://schemas.microsoft.com/office/drawing/2014/main" id="{5C21EEEF-9662-B528-E8A6-ACE1B12F4B9C}"/>
              </a:ext>
            </a:extLst>
          </p:cNvPr>
          <p:cNvSpPr>
            <a:spLocks noGrp="1"/>
          </p:cNvSpPr>
          <p:nvPr>
            <p:ph type="subTitle" idx="1"/>
          </p:nvPr>
        </p:nvSpPr>
        <p:spPr>
          <a:xfrm>
            <a:off x="5305647" y="1130301"/>
            <a:ext cx="12982353" cy="8902031"/>
          </a:xfrm>
        </p:spPr>
        <p:txBody>
          <a:bodyPr>
            <a:noAutofit/>
          </a:bodyPr>
          <a:lstStyle/>
          <a:p>
            <a:r>
              <a:rPr lang="en-IE" dirty="0"/>
              <a:t>Keep in mind that Jesus Christ has died for us  </a:t>
            </a:r>
          </a:p>
          <a:p>
            <a:r>
              <a:rPr lang="en-IE" dirty="0"/>
              <a:t>and is risen from the dead!  </a:t>
            </a:r>
          </a:p>
          <a:p>
            <a:r>
              <a:rPr lang="en-IE" dirty="0"/>
              <a:t>You are our risen Lord; you are joy for all ages!</a:t>
            </a:r>
          </a:p>
        </p:txBody>
      </p:sp>
      <p:pic>
        <p:nvPicPr>
          <p:cNvPr id="4" name="Picture 3">
            <a:extLst>
              <a:ext uri="{FF2B5EF4-FFF2-40B4-BE49-F238E27FC236}">
                <a16:creationId xmlns:a16="http://schemas.microsoft.com/office/drawing/2014/main" id="{0C47694D-3EC7-BCAD-8868-CFEA4217A850}"/>
              </a:ext>
            </a:extLst>
          </p:cNvPr>
          <p:cNvPicPr>
            <a:picLocks noChangeAspect="1"/>
          </p:cNvPicPr>
          <p:nvPr/>
        </p:nvPicPr>
        <p:blipFill>
          <a:blip r:embed="rId2"/>
          <a:stretch>
            <a:fillRect/>
          </a:stretch>
        </p:blipFill>
        <p:spPr>
          <a:xfrm>
            <a:off x="183867" y="1980279"/>
            <a:ext cx="4939990" cy="6448510"/>
          </a:xfrm>
          <a:prstGeom prst="rect">
            <a:avLst/>
          </a:prstGeom>
        </p:spPr>
      </p:pic>
      <p:sp>
        <p:nvSpPr>
          <p:cNvPr id="5" name="Title 1">
            <a:extLst>
              <a:ext uri="{FF2B5EF4-FFF2-40B4-BE49-F238E27FC236}">
                <a16:creationId xmlns:a16="http://schemas.microsoft.com/office/drawing/2014/main" id="{48D6FF98-D790-FFD7-EF88-8199AE863ED0}"/>
              </a:ext>
              <a:ext uri="{C183D7F6-B498-43B3-948B-1728B52AA6E4}">
                <adec:decorative xmlns:adec="http://schemas.microsoft.com/office/drawing/2017/decorative" val="1"/>
              </a:ext>
            </a:extLst>
          </p:cNvPr>
          <p:cNvSpPr txBox="1">
            <a:spLocks/>
          </p:cNvSpPr>
          <p:nvPr/>
        </p:nvSpPr>
        <p:spPr>
          <a:xfrm>
            <a:off x="0" y="10158412"/>
            <a:ext cx="18288000" cy="128587"/>
          </a:xfrm>
          <a:prstGeom prst="rect">
            <a:avLst/>
          </a:prstGeom>
          <a:solidFill>
            <a:srgbClr val="953735"/>
          </a:solidFill>
        </p:spPr>
        <p:txBody>
          <a:bodyPr vert="horz" lIns="91440" tIns="45720" rIns="91440" bIns="45720" rtlCol="0" anchor="ctr">
            <a:normAutofit fontScale="25000" lnSpcReduction="20000"/>
          </a:bodyPr>
          <a:lstStyle>
            <a:lvl1pPr algn="ctr" defTabSz="914400" rtl="0" eaLnBrk="1" latinLnBrk="0" hangingPunct="1">
              <a:spcBef>
                <a:spcPct val="0"/>
              </a:spcBef>
              <a:buNone/>
              <a:defRPr sz="3600" b="1" i="0" kern="1200" cap="all" baseline="0">
                <a:solidFill>
                  <a:schemeClr val="bg1"/>
                </a:solidFill>
                <a:latin typeface="Arial" panose="020B0604020202020204" pitchFamily="34" charset="0"/>
                <a:ea typeface="+mj-ea"/>
                <a:cs typeface="+mj-cs"/>
              </a:defRPr>
            </a:lvl1pPr>
          </a:lstStyle>
          <a:p>
            <a:endParaRPr lang="en-IE" dirty="0"/>
          </a:p>
        </p:txBody>
      </p:sp>
    </p:spTree>
    <p:extLst>
      <p:ext uri="{BB962C8B-B14F-4D97-AF65-F5344CB8AC3E}">
        <p14:creationId xmlns:p14="http://schemas.microsoft.com/office/powerpoint/2010/main" val="355920399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F381A2-DA81-7BBE-918A-0A18484F3BF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30F4F0-8C67-E95A-D080-0F52A5ED3D7F}"/>
              </a:ext>
            </a:extLst>
          </p:cNvPr>
          <p:cNvSpPr>
            <a:spLocks noGrp="1"/>
          </p:cNvSpPr>
          <p:nvPr>
            <p:ph type="ctrTitle"/>
          </p:nvPr>
        </p:nvSpPr>
        <p:spPr>
          <a:solidFill>
            <a:schemeClr val="accent2">
              <a:lumMod val="75000"/>
            </a:schemeClr>
          </a:solidFill>
        </p:spPr>
        <p:txBody>
          <a:bodyPr/>
          <a:lstStyle/>
          <a:p>
            <a:r>
              <a:rPr lang="en-IE" dirty="0"/>
              <a:t>Let us sing</a:t>
            </a:r>
          </a:p>
        </p:txBody>
      </p:sp>
      <p:sp>
        <p:nvSpPr>
          <p:cNvPr id="3" name="Subtitle 2">
            <a:extLst>
              <a:ext uri="{FF2B5EF4-FFF2-40B4-BE49-F238E27FC236}">
                <a16:creationId xmlns:a16="http://schemas.microsoft.com/office/drawing/2014/main" id="{244638B2-F92B-41B4-189F-D590C3442498}"/>
              </a:ext>
            </a:extLst>
          </p:cNvPr>
          <p:cNvSpPr>
            <a:spLocks noGrp="1"/>
          </p:cNvSpPr>
          <p:nvPr>
            <p:ph type="subTitle" idx="1"/>
          </p:nvPr>
        </p:nvSpPr>
        <p:spPr>
          <a:xfrm>
            <a:off x="5305647" y="1130301"/>
            <a:ext cx="12982353" cy="8902031"/>
          </a:xfrm>
        </p:spPr>
        <p:txBody>
          <a:bodyPr>
            <a:noAutofit/>
          </a:bodyPr>
          <a:lstStyle/>
          <a:p>
            <a:r>
              <a:rPr lang="en-IE" dirty="0"/>
              <a:t>In you Lord our challenge, in you all our hope!  </a:t>
            </a:r>
          </a:p>
          <a:p>
            <a:r>
              <a:rPr lang="en-IE" dirty="0"/>
              <a:t>In you our salvation, in you all our love. </a:t>
            </a:r>
          </a:p>
        </p:txBody>
      </p:sp>
      <p:pic>
        <p:nvPicPr>
          <p:cNvPr id="4" name="Picture 3">
            <a:extLst>
              <a:ext uri="{FF2B5EF4-FFF2-40B4-BE49-F238E27FC236}">
                <a16:creationId xmlns:a16="http://schemas.microsoft.com/office/drawing/2014/main" id="{17B8E654-6988-330A-D574-D2564688AA28}"/>
              </a:ext>
            </a:extLst>
          </p:cNvPr>
          <p:cNvPicPr>
            <a:picLocks noChangeAspect="1"/>
          </p:cNvPicPr>
          <p:nvPr/>
        </p:nvPicPr>
        <p:blipFill>
          <a:blip r:embed="rId2"/>
          <a:stretch>
            <a:fillRect/>
          </a:stretch>
        </p:blipFill>
        <p:spPr>
          <a:xfrm>
            <a:off x="183867" y="1980279"/>
            <a:ext cx="4939990" cy="6448510"/>
          </a:xfrm>
          <a:prstGeom prst="rect">
            <a:avLst/>
          </a:prstGeom>
        </p:spPr>
      </p:pic>
      <p:sp>
        <p:nvSpPr>
          <p:cNvPr id="5" name="Title 1">
            <a:extLst>
              <a:ext uri="{FF2B5EF4-FFF2-40B4-BE49-F238E27FC236}">
                <a16:creationId xmlns:a16="http://schemas.microsoft.com/office/drawing/2014/main" id="{602F7BA4-D09B-0E45-E6FB-8D43873ECEB2}"/>
              </a:ext>
              <a:ext uri="{C183D7F6-B498-43B3-948B-1728B52AA6E4}">
                <adec:decorative xmlns:adec="http://schemas.microsoft.com/office/drawing/2017/decorative" val="1"/>
              </a:ext>
            </a:extLst>
          </p:cNvPr>
          <p:cNvSpPr txBox="1">
            <a:spLocks/>
          </p:cNvSpPr>
          <p:nvPr/>
        </p:nvSpPr>
        <p:spPr>
          <a:xfrm>
            <a:off x="0" y="10158412"/>
            <a:ext cx="18288000" cy="128587"/>
          </a:xfrm>
          <a:prstGeom prst="rect">
            <a:avLst/>
          </a:prstGeom>
          <a:solidFill>
            <a:srgbClr val="953735"/>
          </a:solidFill>
        </p:spPr>
        <p:txBody>
          <a:bodyPr vert="horz" lIns="91440" tIns="45720" rIns="91440" bIns="45720" rtlCol="0" anchor="ctr">
            <a:normAutofit fontScale="25000" lnSpcReduction="20000"/>
          </a:bodyPr>
          <a:lstStyle>
            <a:lvl1pPr algn="ctr" defTabSz="914400" rtl="0" eaLnBrk="1" latinLnBrk="0" hangingPunct="1">
              <a:spcBef>
                <a:spcPct val="0"/>
              </a:spcBef>
              <a:buNone/>
              <a:defRPr sz="3600" b="1" i="0" kern="1200" cap="all" baseline="0">
                <a:solidFill>
                  <a:schemeClr val="bg1"/>
                </a:solidFill>
                <a:latin typeface="Arial" panose="020B0604020202020204" pitchFamily="34" charset="0"/>
                <a:ea typeface="+mj-ea"/>
                <a:cs typeface="+mj-cs"/>
              </a:defRPr>
            </a:lvl1pPr>
          </a:lstStyle>
          <a:p>
            <a:endParaRPr lang="en-IE" dirty="0"/>
          </a:p>
        </p:txBody>
      </p:sp>
    </p:spTree>
    <p:extLst>
      <p:ext uri="{BB962C8B-B14F-4D97-AF65-F5344CB8AC3E}">
        <p14:creationId xmlns:p14="http://schemas.microsoft.com/office/powerpoint/2010/main" val="393355905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891EEB-0A71-1C0B-B633-65E1B5A822A4}"/>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29BC26E4-2996-23B1-2AB2-840197B9FFE0}"/>
              </a:ext>
            </a:extLst>
          </p:cNvPr>
          <p:cNvPicPr>
            <a:picLocks noChangeAspect="1"/>
          </p:cNvPicPr>
          <p:nvPr/>
        </p:nvPicPr>
        <p:blipFill>
          <a:blip r:embed="rId2"/>
          <a:stretch>
            <a:fillRect/>
          </a:stretch>
        </p:blipFill>
        <p:spPr>
          <a:xfrm>
            <a:off x="164224" y="1416603"/>
            <a:ext cx="4939990" cy="6597817"/>
          </a:xfrm>
          <a:prstGeom prst="rect">
            <a:avLst/>
          </a:prstGeom>
        </p:spPr>
      </p:pic>
      <p:sp>
        <p:nvSpPr>
          <p:cNvPr id="2" name="Title 1">
            <a:extLst>
              <a:ext uri="{FF2B5EF4-FFF2-40B4-BE49-F238E27FC236}">
                <a16:creationId xmlns:a16="http://schemas.microsoft.com/office/drawing/2014/main" id="{D826E0C2-88ED-98C4-2C87-0CCE7DD8D5D3}"/>
              </a:ext>
            </a:extLst>
          </p:cNvPr>
          <p:cNvSpPr>
            <a:spLocks noGrp="1"/>
          </p:cNvSpPr>
          <p:nvPr>
            <p:ph type="ctrTitle"/>
          </p:nvPr>
        </p:nvSpPr>
        <p:spPr/>
        <p:txBody>
          <a:bodyPr/>
          <a:lstStyle/>
          <a:p>
            <a:r>
              <a:rPr lang="en-IE" dirty="0"/>
              <a:t>Seventh Station: Jesus empowers his disciples to forgive sins</a:t>
            </a:r>
          </a:p>
        </p:txBody>
      </p:sp>
      <p:sp>
        <p:nvSpPr>
          <p:cNvPr id="3" name="Subtitle 2">
            <a:extLst>
              <a:ext uri="{FF2B5EF4-FFF2-40B4-BE49-F238E27FC236}">
                <a16:creationId xmlns:a16="http://schemas.microsoft.com/office/drawing/2014/main" id="{F0CD497A-C873-3228-A3A5-B47C4796628F}"/>
              </a:ext>
            </a:extLst>
          </p:cNvPr>
          <p:cNvSpPr>
            <a:spLocks noGrp="1"/>
          </p:cNvSpPr>
          <p:nvPr>
            <p:ph type="subTitle" idx="1"/>
          </p:nvPr>
        </p:nvSpPr>
        <p:spPr>
          <a:xfrm>
            <a:off x="5307724" y="1130301"/>
            <a:ext cx="12980276" cy="8902031"/>
          </a:xfrm>
        </p:spPr>
        <p:txBody>
          <a:bodyPr>
            <a:noAutofit/>
          </a:bodyPr>
          <a:lstStyle/>
          <a:p>
            <a:r>
              <a:rPr lang="en-IE" i="1" dirty="0"/>
              <a:t>Again Jesus came and stood among them as they were gathered behind locked doors. "Peace be with you" he said. "As the Father sent me, so I am sending you!" Then he breathed on them and said:</a:t>
            </a:r>
          </a:p>
        </p:txBody>
      </p:sp>
      <p:sp>
        <p:nvSpPr>
          <p:cNvPr id="4" name="Title 1">
            <a:extLst>
              <a:ext uri="{FF2B5EF4-FFF2-40B4-BE49-F238E27FC236}">
                <a16:creationId xmlns:a16="http://schemas.microsoft.com/office/drawing/2014/main" id="{887020DF-1829-8978-EB61-17B7B14B387C}"/>
              </a:ext>
              <a:ext uri="{C183D7F6-B498-43B3-948B-1728B52AA6E4}">
                <adec:decorative xmlns:adec="http://schemas.microsoft.com/office/drawing/2017/decorative" val="1"/>
              </a:ext>
            </a:extLst>
          </p:cNvPr>
          <p:cNvSpPr txBox="1">
            <a:spLocks/>
          </p:cNvSpPr>
          <p:nvPr/>
        </p:nvSpPr>
        <p:spPr>
          <a:xfrm>
            <a:off x="0" y="10158412"/>
            <a:ext cx="18288000" cy="128587"/>
          </a:xfrm>
          <a:prstGeom prst="rect">
            <a:avLst/>
          </a:prstGeom>
          <a:solidFill>
            <a:srgbClr val="0D3089"/>
          </a:solidFill>
        </p:spPr>
        <p:txBody>
          <a:bodyPr vert="horz" lIns="91440" tIns="45720" rIns="91440" bIns="45720" rtlCol="0" anchor="ctr">
            <a:normAutofit fontScale="25000" lnSpcReduction="20000"/>
          </a:bodyPr>
          <a:lstStyle>
            <a:lvl1pPr algn="ctr" defTabSz="914400" rtl="0" eaLnBrk="1" latinLnBrk="0" hangingPunct="1">
              <a:spcBef>
                <a:spcPct val="0"/>
              </a:spcBef>
              <a:buNone/>
              <a:defRPr sz="3600" b="1" i="0" kern="1200" cap="all" baseline="0">
                <a:solidFill>
                  <a:schemeClr val="bg1"/>
                </a:solidFill>
                <a:latin typeface="Arial" panose="020B0604020202020204" pitchFamily="34" charset="0"/>
                <a:ea typeface="+mj-ea"/>
                <a:cs typeface="+mj-cs"/>
              </a:defRPr>
            </a:lvl1pPr>
          </a:lstStyle>
          <a:p>
            <a:endParaRPr lang="en-IE" dirty="0"/>
          </a:p>
        </p:txBody>
      </p:sp>
    </p:spTree>
    <p:extLst>
      <p:ext uri="{BB962C8B-B14F-4D97-AF65-F5344CB8AC3E}">
        <p14:creationId xmlns:p14="http://schemas.microsoft.com/office/powerpoint/2010/main" val="30824249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A8153C-402F-A60E-2F13-29C19C7D333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9E06556-C335-CB27-2F6F-6A352A2769E5}"/>
              </a:ext>
            </a:extLst>
          </p:cNvPr>
          <p:cNvSpPr>
            <a:spLocks noGrp="1"/>
          </p:cNvSpPr>
          <p:nvPr>
            <p:ph type="ctrTitle"/>
          </p:nvPr>
        </p:nvSpPr>
        <p:spPr/>
        <p:txBody>
          <a:bodyPr>
            <a:normAutofit/>
          </a:bodyPr>
          <a:lstStyle/>
          <a:p>
            <a:r>
              <a:rPr lang="en-IE" dirty="0"/>
              <a:t>The Way of Light beyond the Cross</a:t>
            </a:r>
          </a:p>
        </p:txBody>
      </p:sp>
      <p:sp>
        <p:nvSpPr>
          <p:cNvPr id="3" name="Subtitle 2">
            <a:extLst>
              <a:ext uri="{FF2B5EF4-FFF2-40B4-BE49-F238E27FC236}">
                <a16:creationId xmlns:a16="http://schemas.microsoft.com/office/drawing/2014/main" id="{B9A30181-BC82-4C7E-2DB8-D6203CC99FE9}"/>
              </a:ext>
            </a:extLst>
          </p:cNvPr>
          <p:cNvSpPr>
            <a:spLocks noGrp="1"/>
          </p:cNvSpPr>
          <p:nvPr>
            <p:ph type="subTitle" idx="1"/>
          </p:nvPr>
        </p:nvSpPr>
        <p:spPr>
          <a:xfrm>
            <a:off x="5307724" y="1370933"/>
            <a:ext cx="12980276" cy="8661399"/>
          </a:xfrm>
        </p:spPr>
        <p:txBody>
          <a:bodyPr>
            <a:noAutofit/>
          </a:bodyPr>
          <a:lstStyle/>
          <a:p>
            <a:r>
              <a:rPr lang="en-IE" dirty="0"/>
              <a:t>“God raised Jesus from the dead, and for many days he was seen by those who had travelled with him from Galilee to Jerusalem. They are now witnesses for him to the people of Israel. …</a:t>
            </a:r>
          </a:p>
        </p:txBody>
      </p:sp>
      <p:pic>
        <p:nvPicPr>
          <p:cNvPr id="3074" name="Picture 7" descr="CRISTO RESUCITADO.jpg">
            <a:extLst>
              <a:ext uri="{FF2B5EF4-FFF2-40B4-BE49-F238E27FC236}">
                <a16:creationId xmlns:a16="http://schemas.microsoft.com/office/drawing/2014/main" id="{D430B0F2-3056-EBAB-1AF3-8E19EE71C70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3297" y="1370933"/>
            <a:ext cx="4958918" cy="8136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itle 1">
            <a:extLst>
              <a:ext uri="{FF2B5EF4-FFF2-40B4-BE49-F238E27FC236}">
                <a16:creationId xmlns:a16="http://schemas.microsoft.com/office/drawing/2014/main" id="{8AD5D091-A047-FFB4-D45E-B0D4D497DF0D}"/>
              </a:ext>
              <a:ext uri="{C183D7F6-B498-43B3-948B-1728B52AA6E4}">
                <adec:decorative xmlns:adec="http://schemas.microsoft.com/office/drawing/2017/decorative" val="1"/>
              </a:ext>
            </a:extLst>
          </p:cNvPr>
          <p:cNvSpPr txBox="1">
            <a:spLocks/>
          </p:cNvSpPr>
          <p:nvPr/>
        </p:nvSpPr>
        <p:spPr>
          <a:xfrm>
            <a:off x="0" y="10158412"/>
            <a:ext cx="18288000" cy="128587"/>
          </a:xfrm>
          <a:prstGeom prst="rect">
            <a:avLst/>
          </a:prstGeom>
          <a:solidFill>
            <a:srgbClr val="0D3089"/>
          </a:solidFill>
        </p:spPr>
        <p:txBody>
          <a:bodyPr vert="horz" lIns="91440" tIns="45720" rIns="91440" bIns="45720" rtlCol="0" anchor="ctr">
            <a:normAutofit fontScale="25000" lnSpcReduction="20000"/>
          </a:bodyPr>
          <a:lstStyle>
            <a:lvl1pPr algn="ctr" defTabSz="914400" rtl="0" eaLnBrk="1" latinLnBrk="0" hangingPunct="1">
              <a:spcBef>
                <a:spcPct val="0"/>
              </a:spcBef>
              <a:buNone/>
              <a:defRPr sz="3600" b="1" i="0" kern="1200" cap="all" baseline="0">
                <a:solidFill>
                  <a:schemeClr val="bg1"/>
                </a:solidFill>
                <a:latin typeface="Arial" panose="020B0604020202020204" pitchFamily="34" charset="0"/>
                <a:ea typeface="+mj-ea"/>
                <a:cs typeface="+mj-cs"/>
              </a:defRPr>
            </a:lvl1pPr>
          </a:lstStyle>
          <a:p>
            <a:endParaRPr lang="en-IE" dirty="0"/>
          </a:p>
        </p:txBody>
      </p:sp>
    </p:spTree>
    <p:extLst>
      <p:ext uri="{BB962C8B-B14F-4D97-AF65-F5344CB8AC3E}">
        <p14:creationId xmlns:p14="http://schemas.microsoft.com/office/powerpoint/2010/main" val="410464290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E2BB76-DE7F-B792-B90F-865D01291B34}"/>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369769DD-524F-946A-6802-919EF712C27A}"/>
              </a:ext>
            </a:extLst>
          </p:cNvPr>
          <p:cNvPicPr>
            <a:picLocks noChangeAspect="1"/>
          </p:cNvPicPr>
          <p:nvPr/>
        </p:nvPicPr>
        <p:blipFill>
          <a:blip r:embed="rId2"/>
          <a:stretch>
            <a:fillRect/>
          </a:stretch>
        </p:blipFill>
        <p:spPr>
          <a:xfrm>
            <a:off x="164224" y="1416603"/>
            <a:ext cx="4939990" cy="6597817"/>
          </a:xfrm>
          <a:prstGeom prst="rect">
            <a:avLst/>
          </a:prstGeom>
        </p:spPr>
      </p:pic>
      <p:sp>
        <p:nvSpPr>
          <p:cNvPr id="2" name="Title 1">
            <a:extLst>
              <a:ext uri="{FF2B5EF4-FFF2-40B4-BE49-F238E27FC236}">
                <a16:creationId xmlns:a16="http://schemas.microsoft.com/office/drawing/2014/main" id="{371B2678-1C49-FCA1-DEBE-91F656226C38}"/>
              </a:ext>
            </a:extLst>
          </p:cNvPr>
          <p:cNvSpPr>
            <a:spLocks noGrp="1"/>
          </p:cNvSpPr>
          <p:nvPr>
            <p:ph type="ctrTitle"/>
          </p:nvPr>
        </p:nvSpPr>
        <p:spPr/>
        <p:txBody>
          <a:bodyPr/>
          <a:lstStyle/>
          <a:p>
            <a:r>
              <a:rPr lang="en-IE" dirty="0"/>
              <a:t>Seventh Station: Jesus empowers his disciples to forgive sins</a:t>
            </a:r>
          </a:p>
        </p:txBody>
      </p:sp>
      <p:sp>
        <p:nvSpPr>
          <p:cNvPr id="3" name="Subtitle 2">
            <a:extLst>
              <a:ext uri="{FF2B5EF4-FFF2-40B4-BE49-F238E27FC236}">
                <a16:creationId xmlns:a16="http://schemas.microsoft.com/office/drawing/2014/main" id="{9AD8B40C-100E-F0F6-0941-BC717E96263D}"/>
              </a:ext>
            </a:extLst>
          </p:cNvPr>
          <p:cNvSpPr>
            <a:spLocks noGrp="1"/>
          </p:cNvSpPr>
          <p:nvPr>
            <p:ph type="subTitle" idx="1"/>
          </p:nvPr>
        </p:nvSpPr>
        <p:spPr>
          <a:xfrm>
            <a:off x="5307724" y="1130301"/>
            <a:ext cx="12980276" cy="8902031"/>
          </a:xfrm>
        </p:spPr>
        <p:txBody>
          <a:bodyPr>
            <a:noAutofit/>
          </a:bodyPr>
          <a:lstStyle/>
          <a:p>
            <a:r>
              <a:rPr lang="en-IE" i="1" dirty="0"/>
              <a:t>"Receive the Holy Spirit. Those whose sins you forgive, will be forgiven. Those whose sins you retain, they are retained!" John 20:21-23</a:t>
            </a:r>
          </a:p>
        </p:txBody>
      </p:sp>
      <p:sp>
        <p:nvSpPr>
          <p:cNvPr id="4" name="Title 1">
            <a:extLst>
              <a:ext uri="{FF2B5EF4-FFF2-40B4-BE49-F238E27FC236}">
                <a16:creationId xmlns:a16="http://schemas.microsoft.com/office/drawing/2014/main" id="{6BC1488F-D696-99F3-AAB3-1C413EA99AEF}"/>
              </a:ext>
              <a:ext uri="{C183D7F6-B498-43B3-948B-1728B52AA6E4}">
                <adec:decorative xmlns:adec="http://schemas.microsoft.com/office/drawing/2017/decorative" val="1"/>
              </a:ext>
            </a:extLst>
          </p:cNvPr>
          <p:cNvSpPr txBox="1">
            <a:spLocks/>
          </p:cNvSpPr>
          <p:nvPr/>
        </p:nvSpPr>
        <p:spPr>
          <a:xfrm>
            <a:off x="0" y="10158412"/>
            <a:ext cx="18288000" cy="128587"/>
          </a:xfrm>
          <a:prstGeom prst="rect">
            <a:avLst/>
          </a:prstGeom>
          <a:solidFill>
            <a:srgbClr val="0D3089"/>
          </a:solidFill>
        </p:spPr>
        <p:txBody>
          <a:bodyPr vert="horz" lIns="91440" tIns="45720" rIns="91440" bIns="45720" rtlCol="0" anchor="ctr">
            <a:normAutofit fontScale="25000" lnSpcReduction="20000"/>
          </a:bodyPr>
          <a:lstStyle>
            <a:lvl1pPr algn="ctr" defTabSz="914400" rtl="0" eaLnBrk="1" latinLnBrk="0" hangingPunct="1">
              <a:spcBef>
                <a:spcPct val="0"/>
              </a:spcBef>
              <a:buNone/>
              <a:defRPr sz="3600" b="1" i="0" kern="1200" cap="all" baseline="0">
                <a:solidFill>
                  <a:schemeClr val="bg1"/>
                </a:solidFill>
                <a:latin typeface="Arial" panose="020B0604020202020204" pitchFamily="34" charset="0"/>
                <a:ea typeface="+mj-ea"/>
                <a:cs typeface="+mj-cs"/>
              </a:defRPr>
            </a:lvl1pPr>
          </a:lstStyle>
          <a:p>
            <a:endParaRPr lang="en-IE" dirty="0"/>
          </a:p>
        </p:txBody>
      </p:sp>
    </p:spTree>
    <p:extLst>
      <p:ext uri="{BB962C8B-B14F-4D97-AF65-F5344CB8AC3E}">
        <p14:creationId xmlns:p14="http://schemas.microsoft.com/office/powerpoint/2010/main" val="220235234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21BB42-698C-3F58-058B-5BE6EFE197D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A67AE61-EBF8-1B02-0BFD-B2978A795DD1}"/>
              </a:ext>
            </a:extLst>
          </p:cNvPr>
          <p:cNvSpPr>
            <a:spLocks noGrp="1"/>
          </p:cNvSpPr>
          <p:nvPr>
            <p:ph type="ctrTitle"/>
          </p:nvPr>
        </p:nvSpPr>
        <p:spPr>
          <a:solidFill>
            <a:srgbClr val="4F6228"/>
          </a:solidFill>
        </p:spPr>
        <p:txBody>
          <a:bodyPr/>
          <a:lstStyle/>
          <a:p>
            <a:r>
              <a:rPr lang="en-IE" dirty="0"/>
              <a:t>Let us pray</a:t>
            </a:r>
          </a:p>
        </p:txBody>
      </p:sp>
      <p:sp>
        <p:nvSpPr>
          <p:cNvPr id="3" name="Subtitle 2">
            <a:extLst>
              <a:ext uri="{FF2B5EF4-FFF2-40B4-BE49-F238E27FC236}">
                <a16:creationId xmlns:a16="http://schemas.microsoft.com/office/drawing/2014/main" id="{C7FFAE1B-9F27-4DEC-561C-1B71DF4CA3CE}"/>
              </a:ext>
            </a:extLst>
          </p:cNvPr>
          <p:cNvSpPr>
            <a:spLocks noGrp="1"/>
          </p:cNvSpPr>
          <p:nvPr>
            <p:ph type="subTitle" idx="1"/>
          </p:nvPr>
        </p:nvSpPr>
        <p:spPr>
          <a:xfrm>
            <a:off x="5307724" y="1130301"/>
            <a:ext cx="12980276" cy="8902031"/>
          </a:xfrm>
        </p:spPr>
        <p:txBody>
          <a:bodyPr>
            <a:noAutofit/>
          </a:bodyPr>
          <a:lstStyle/>
          <a:p>
            <a:r>
              <a:rPr lang="en-IE" dirty="0"/>
              <a:t>Risen Lord, you appeared to the apostles and breathed the Holy Spirit upon them; pour out on us your healing Spirit, that we may continue your mission of bringing forgiveness to our wounded world.</a:t>
            </a:r>
          </a:p>
          <a:p>
            <a:r>
              <a:rPr lang="en-IE" dirty="0"/>
              <a:t>Amen. </a:t>
            </a:r>
          </a:p>
        </p:txBody>
      </p:sp>
      <p:pic>
        <p:nvPicPr>
          <p:cNvPr id="5" name="Picture 4">
            <a:extLst>
              <a:ext uri="{FF2B5EF4-FFF2-40B4-BE49-F238E27FC236}">
                <a16:creationId xmlns:a16="http://schemas.microsoft.com/office/drawing/2014/main" id="{CD2856F3-AC8A-8A91-FD35-41B809F1C1C5}"/>
              </a:ext>
            </a:extLst>
          </p:cNvPr>
          <p:cNvPicPr>
            <a:picLocks noChangeAspect="1"/>
          </p:cNvPicPr>
          <p:nvPr/>
        </p:nvPicPr>
        <p:blipFill>
          <a:blip r:embed="rId2"/>
          <a:stretch>
            <a:fillRect/>
          </a:stretch>
        </p:blipFill>
        <p:spPr>
          <a:xfrm>
            <a:off x="164224" y="1416603"/>
            <a:ext cx="4939990" cy="6597817"/>
          </a:xfrm>
          <a:prstGeom prst="rect">
            <a:avLst/>
          </a:prstGeom>
        </p:spPr>
      </p:pic>
      <p:sp>
        <p:nvSpPr>
          <p:cNvPr id="4" name="Title 1">
            <a:extLst>
              <a:ext uri="{FF2B5EF4-FFF2-40B4-BE49-F238E27FC236}">
                <a16:creationId xmlns:a16="http://schemas.microsoft.com/office/drawing/2014/main" id="{39EF1E7D-55B2-0C21-EA33-C22469EA3304}"/>
              </a:ext>
              <a:ext uri="{C183D7F6-B498-43B3-948B-1728B52AA6E4}">
                <adec:decorative xmlns:adec="http://schemas.microsoft.com/office/drawing/2017/decorative" val="1"/>
              </a:ext>
            </a:extLst>
          </p:cNvPr>
          <p:cNvSpPr txBox="1">
            <a:spLocks/>
          </p:cNvSpPr>
          <p:nvPr/>
        </p:nvSpPr>
        <p:spPr>
          <a:xfrm>
            <a:off x="0" y="10158412"/>
            <a:ext cx="18288000" cy="128587"/>
          </a:xfrm>
          <a:prstGeom prst="rect">
            <a:avLst/>
          </a:prstGeom>
          <a:solidFill>
            <a:srgbClr val="4F6228"/>
          </a:solidFill>
        </p:spPr>
        <p:txBody>
          <a:bodyPr vert="horz" lIns="91440" tIns="45720" rIns="91440" bIns="45720" rtlCol="0" anchor="ctr">
            <a:normAutofit fontScale="25000" lnSpcReduction="20000"/>
          </a:bodyPr>
          <a:lstStyle>
            <a:lvl1pPr algn="ctr" defTabSz="914400" rtl="0" eaLnBrk="1" latinLnBrk="0" hangingPunct="1">
              <a:spcBef>
                <a:spcPct val="0"/>
              </a:spcBef>
              <a:buNone/>
              <a:defRPr sz="3600" b="1" i="0" kern="1200" cap="all" baseline="0">
                <a:solidFill>
                  <a:schemeClr val="bg1"/>
                </a:solidFill>
                <a:latin typeface="Arial" panose="020B0604020202020204" pitchFamily="34" charset="0"/>
                <a:ea typeface="+mj-ea"/>
                <a:cs typeface="+mj-cs"/>
              </a:defRPr>
            </a:lvl1pPr>
          </a:lstStyle>
          <a:p>
            <a:endParaRPr lang="en-IE" dirty="0"/>
          </a:p>
        </p:txBody>
      </p:sp>
    </p:spTree>
    <p:extLst>
      <p:ext uri="{BB962C8B-B14F-4D97-AF65-F5344CB8AC3E}">
        <p14:creationId xmlns:p14="http://schemas.microsoft.com/office/powerpoint/2010/main" val="396757750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B1E93B-051F-DFC3-D62D-536CF737115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8A12561-0ECB-886D-93A1-01E09AA543EB}"/>
              </a:ext>
            </a:extLst>
          </p:cNvPr>
          <p:cNvSpPr>
            <a:spLocks noGrp="1"/>
          </p:cNvSpPr>
          <p:nvPr>
            <p:ph type="ctrTitle"/>
          </p:nvPr>
        </p:nvSpPr>
        <p:spPr>
          <a:solidFill>
            <a:schemeClr val="accent2">
              <a:lumMod val="75000"/>
            </a:schemeClr>
          </a:solidFill>
        </p:spPr>
        <p:txBody>
          <a:bodyPr/>
          <a:lstStyle/>
          <a:p>
            <a:r>
              <a:rPr lang="en-IE" dirty="0"/>
              <a:t>Let us sing</a:t>
            </a:r>
          </a:p>
        </p:txBody>
      </p:sp>
      <p:sp>
        <p:nvSpPr>
          <p:cNvPr id="3" name="Subtitle 2">
            <a:extLst>
              <a:ext uri="{FF2B5EF4-FFF2-40B4-BE49-F238E27FC236}">
                <a16:creationId xmlns:a16="http://schemas.microsoft.com/office/drawing/2014/main" id="{AFEE1855-239A-83A5-A2E3-7CBBF24FFB8D}"/>
              </a:ext>
            </a:extLst>
          </p:cNvPr>
          <p:cNvSpPr>
            <a:spLocks noGrp="1"/>
          </p:cNvSpPr>
          <p:nvPr>
            <p:ph type="subTitle" idx="1"/>
          </p:nvPr>
        </p:nvSpPr>
        <p:spPr>
          <a:xfrm>
            <a:off x="5305647" y="1130301"/>
            <a:ext cx="12982353" cy="8902031"/>
          </a:xfrm>
        </p:spPr>
        <p:txBody>
          <a:bodyPr>
            <a:noAutofit/>
          </a:bodyPr>
          <a:lstStyle/>
          <a:p>
            <a:r>
              <a:rPr lang="en-IE" dirty="0"/>
              <a:t>God forgave my sins in Jesus’ name,  </a:t>
            </a:r>
          </a:p>
          <a:p>
            <a:r>
              <a:rPr lang="en-IE" dirty="0"/>
              <a:t>I’ve been born again in Jesus’ name;  </a:t>
            </a:r>
          </a:p>
          <a:p>
            <a:r>
              <a:rPr lang="en-IE" dirty="0"/>
              <a:t>And in Jesus’ name I come to you,  </a:t>
            </a:r>
          </a:p>
          <a:p>
            <a:r>
              <a:rPr lang="en-IE" dirty="0"/>
              <a:t>To share his love as he told me to!</a:t>
            </a:r>
          </a:p>
        </p:txBody>
      </p:sp>
      <p:pic>
        <p:nvPicPr>
          <p:cNvPr id="5" name="Picture 4">
            <a:extLst>
              <a:ext uri="{FF2B5EF4-FFF2-40B4-BE49-F238E27FC236}">
                <a16:creationId xmlns:a16="http://schemas.microsoft.com/office/drawing/2014/main" id="{1D3388F8-43C2-B9C2-9AC1-B120FBD1D785}"/>
              </a:ext>
            </a:extLst>
          </p:cNvPr>
          <p:cNvPicPr>
            <a:picLocks noChangeAspect="1"/>
          </p:cNvPicPr>
          <p:nvPr/>
        </p:nvPicPr>
        <p:blipFill>
          <a:blip r:embed="rId2"/>
          <a:stretch>
            <a:fillRect/>
          </a:stretch>
        </p:blipFill>
        <p:spPr>
          <a:xfrm>
            <a:off x="164224" y="1416603"/>
            <a:ext cx="4939990" cy="6597817"/>
          </a:xfrm>
          <a:prstGeom prst="rect">
            <a:avLst/>
          </a:prstGeom>
        </p:spPr>
      </p:pic>
      <p:sp>
        <p:nvSpPr>
          <p:cNvPr id="4" name="Title 1">
            <a:extLst>
              <a:ext uri="{FF2B5EF4-FFF2-40B4-BE49-F238E27FC236}">
                <a16:creationId xmlns:a16="http://schemas.microsoft.com/office/drawing/2014/main" id="{73FAA330-7900-2D31-D3EC-777592033EAC}"/>
              </a:ext>
              <a:ext uri="{C183D7F6-B498-43B3-948B-1728B52AA6E4}">
                <adec:decorative xmlns:adec="http://schemas.microsoft.com/office/drawing/2017/decorative" val="1"/>
              </a:ext>
            </a:extLst>
          </p:cNvPr>
          <p:cNvSpPr txBox="1">
            <a:spLocks/>
          </p:cNvSpPr>
          <p:nvPr/>
        </p:nvSpPr>
        <p:spPr>
          <a:xfrm>
            <a:off x="0" y="10158412"/>
            <a:ext cx="18288000" cy="128587"/>
          </a:xfrm>
          <a:prstGeom prst="rect">
            <a:avLst/>
          </a:prstGeom>
          <a:solidFill>
            <a:srgbClr val="953735"/>
          </a:solidFill>
        </p:spPr>
        <p:txBody>
          <a:bodyPr vert="horz" lIns="91440" tIns="45720" rIns="91440" bIns="45720" rtlCol="0" anchor="ctr">
            <a:normAutofit fontScale="25000" lnSpcReduction="20000"/>
          </a:bodyPr>
          <a:lstStyle>
            <a:lvl1pPr algn="ctr" defTabSz="914400" rtl="0" eaLnBrk="1" latinLnBrk="0" hangingPunct="1">
              <a:spcBef>
                <a:spcPct val="0"/>
              </a:spcBef>
              <a:buNone/>
              <a:defRPr sz="3600" b="1" i="0" kern="1200" cap="all" baseline="0">
                <a:solidFill>
                  <a:schemeClr val="bg1"/>
                </a:solidFill>
                <a:latin typeface="Arial" panose="020B0604020202020204" pitchFamily="34" charset="0"/>
                <a:ea typeface="+mj-ea"/>
                <a:cs typeface="+mj-cs"/>
              </a:defRPr>
            </a:lvl1pPr>
          </a:lstStyle>
          <a:p>
            <a:endParaRPr lang="en-IE" dirty="0"/>
          </a:p>
        </p:txBody>
      </p:sp>
    </p:spTree>
    <p:extLst>
      <p:ext uri="{BB962C8B-B14F-4D97-AF65-F5344CB8AC3E}">
        <p14:creationId xmlns:p14="http://schemas.microsoft.com/office/powerpoint/2010/main" val="378244138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58D74A-7211-1B4F-BA74-6DFFF3A5045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6E57DCF-FE66-92A0-E6B3-2ADCB0503BEC}"/>
              </a:ext>
            </a:extLst>
          </p:cNvPr>
          <p:cNvSpPr>
            <a:spLocks noGrp="1"/>
          </p:cNvSpPr>
          <p:nvPr>
            <p:ph type="ctrTitle"/>
          </p:nvPr>
        </p:nvSpPr>
        <p:spPr>
          <a:solidFill>
            <a:schemeClr val="accent2">
              <a:lumMod val="75000"/>
            </a:schemeClr>
          </a:solidFill>
        </p:spPr>
        <p:txBody>
          <a:bodyPr/>
          <a:lstStyle/>
          <a:p>
            <a:r>
              <a:rPr lang="en-IE" dirty="0"/>
              <a:t>Let us sing</a:t>
            </a:r>
          </a:p>
        </p:txBody>
      </p:sp>
      <p:sp>
        <p:nvSpPr>
          <p:cNvPr id="3" name="Subtitle 2">
            <a:extLst>
              <a:ext uri="{FF2B5EF4-FFF2-40B4-BE49-F238E27FC236}">
                <a16:creationId xmlns:a16="http://schemas.microsoft.com/office/drawing/2014/main" id="{917AAD01-6B61-FF0D-8FB1-D4DFD895D0D5}"/>
              </a:ext>
            </a:extLst>
          </p:cNvPr>
          <p:cNvSpPr>
            <a:spLocks noGrp="1"/>
          </p:cNvSpPr>
          <p:nvPr>
            <p:ph type="subTitle" idx="1"/>
          </p:nvPr>
        </p:nvSpPr>
        <p:spPr>
          <a:xfrm>
            <a:off x="5305647" y="1130301"/>
            <a:ext cx="12982353" cy="8902031"/>
          </a:xfrm>
        </p:spPr>
        <p:txBody>
          <a:bodyPr>
            <a:noAutofit/>
          </a:bodyPr>
          <a:lstStyle/>
          <a:p>
            <a:r>
              <a:rPr lang="en-IE" dirty="0"/>
              <a:t>He said: "Freely </a:t>
            </a:r>
            <a:r>
              <a:rPr lang="en-IE" dirty="0" err="1"/>
              <a:t>Freely</a:t>
            </a:r>
            <a:r>
              <a:rPr lang="en-IE" dirty="0"/>
              <a:t> you have received;  </a:t>
            </a:r>
          </a:p>
          <a:p>
            <a:r>
              <a:rPr lang="en-IE" dirty="0"/>
              <a:t>Freely </a:t>
            </a:r>
            <a:r>
              <a:rPr lang="en-IE" dirty="0" err="1"/>
              <a:t>Freely</a:t>
            </a:r>
            <a:r>
              <a:rPr lang="en-IE" dirty="0"/>
              <a:t> give!  </a:t>
            </a:r>
          </a:p>
          <a:p>
            <a:r>
              <a:rPr lang="en-IE" dirty="0"/>
              <a:t>Go in my name and because you believe,  </a:t>
            </a:r>
          </a:p>
          <a:p>
            <a:r>
              <a:rPr lang="en-IE" dirty="0"/>
              <a:t>Others will know that I live!" </a:t>
            </a:r>
          </a:p>
        </p:txBody>
      </p:sp>
      <p:pic>
        <p:nvPicPr>
          <p:cNvPr id="5" name="Picture 4">
            <a:extLst>
              <a:ext uri="{FF2B5EF4-FFF2-40B4-BE49-F238E27FC236}">
                <a16:creationId xmlns:a16="http://schemas.microsoft.com/office/drawing/2014/main" id="{EED82800-17B5-02EC-21D8-3A4A23D0909E}"/>
              </a:ext>
            </a:extLst>
          </p:cNvPr>
          <p:cNvPicPr>
            <a:picLocks noChangeAspect="1"/>
          </p:cNvPicPr>
          <p:nvPr/>
        </p:nvPicPr>
        <p:blipFill>
          <a:blip r:embed="rId2"/>
          <a:stretch>
            <a:fillRect/>
          </a:stretch>
        </p:blipFill>
        <p:spPr>
          <a:xfrm>
            <a:off x="164224" y="1416603"/>
            <a:ext cx="4939990" cy="6597817"/>
          </a:xfrm>
          <a:prstGeom prst="rect">
            <a:avLst/>
          </a:prstGeom>
        </p:spPr>
      </p:pic>
      <p:sp>
        <p:nvSpPr>
          <p:cNvPr id="4" name="Title 1">
            <a:extLst>
              <a:ext uri="{FF2B5EF4-FFF2-40B4-BE49-F238E27FC236}">
                <a16:creationId xmlns:a16="http://schemas.microsoft.com/office/drawing/2014/main" id="{1C8DB4BB-4962-B9B9-216C-C59F455F5B0C}"/>
              </a:ext>
              <a:ext uri="{C183D7F6-B498-43B3-948B-1728B52AA6E4}">
                <adec:decorative xmlns:adec="http://schemas.microsoft.com/office/drawing/2017/decorative" val="1"/>
              </a:ext>
            </a:extLst>
          </p:cNvPr>
          <p:cNvSpPr txBox="1">
            <a:spLocks/>
          </p:cNvSpPr>
          <p:nvPr/>
        </p:nvSpPr>
        <p:spPr>
          <a:xfrm>
            <a:off x="0" y="10158412"/>
            <a:ext cx="18288000" cy="128587"/>
          </a:xfrm>
          <a:prstGeom prst="rect">
            <a:avLst/>
          </a:prstGeom>
          <a:solidFill>
            <a:srgbClr val="953735"/>
          </a:solidFill>
        </p:spPr>
        <p:txBody>
          <a:bodyPr vert="horz" lIns="91440" tIns="45720" rIns="91440" bIns="45720" rtlCol="0" anchor="ctr">
            <a:normAutofit fontScale="25000" lnSpcReduction="20000"/>
          </a:bodyPr>
          <a:lstStyle>
            <a:lvl1pPr algn="ctr" defTabSz="914400" rtl="0" eaLnBrk="1" latinLnBrk="0" hangingPunct="1">
              <a:spcBef>
                <a:spcPct val="0"/>
              </a:spcBef>
              <a:buNone/>
              <a:defRPr sz="3600" b="1" i="0" kern="1200" cap="all" baseline="0">
                <a:solidFill>
                  <a:schemeClr val="bg1"/>
                </a:solidFill>
                <a:latin typeface="Arial" panose="020B0604020202020204" pitchFamily="34" charset="0"/>
                <a:ea typeface="+mj-ea"/>
                <a:cs typeface="+mj-cs"/>
              </a:defRPr>
            </a:lvl1pPr>
          </a:lstStyle>
          <a:p>
            <a:endParaRPr lang="en-IE" dirty="0"/>
          </a:p>
        </p:txBody>
      </p:sp>
    </p:spTree>
    <p:extLst>
      <p:ext uri="{BB962C8B-B14F-4D97-AF65-F5344CB8AC3E}">
        <p14:creationId xmlns:p14="http://schemas.microsoft.com/office/powerpoint/2010/main" val="139293934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B62889-2CA1-2BD7-7036-5C661C2FD034}"/>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FC4E2408-03E4-B03A-CF39-F475A3102CAF}"/>
              </a:ext>
            </a:extLst>
          </p:cNvPr>
          <p:cNvPicPr>
            <a:picLocks noChangeAspect="1"/>
          </p:cNvPicPr>
          <p:nvPr/>
        </p:nvPicPr>
        <p:blipFill>
          <a:blip r:embed="rId2"/>
          <a:stretch>
            <a:fillRect/>
          </a:stretch>
        </p:blipFill>
        <p:spPr>
          <a:xfrm>
            <a:off x="164224" y="1416603"/>
            <a:ext cx="4939990" cy="6581290"/>
          </a:xfrm>
          <a:prstGeom prst="rect">
            <a:avLst/>
          </a:prstGeom>
        </p:spPr>
      </p:pic>
      <p:sp>
        <p:nvSpPr>
          <p:cNvPr id="2" name="Title 1">
            <a:extLst>
              <a:ext uri="{FF2B5EF4-FFF2-40B4-BE49-F238E27FC236}">
                <a16:creationId xmlns:a16="http://schemas.microsoft.com/office/drawing/2014/main" id="{6EEEB0C3-4CBF-B3BE-FB89-079BDF857370}"/>
              </a:ext>
            </a:extLst>
          </p:cNvPr>
          <p:cNvSpPr>
            <a:spLocks noGrp="1"/>
          </p:cNvSpPr>
          <p:nvPr>
            <p:ph type="ctrTitle"/>
          </p:nvPr>
        </p:nvSpPr>
        <p:spPr/>
        <p:txBody>
          <a:bodyPr/>
          <a:lstStyle/>
          <a:p>
            <a:r>
              <a:rPr lang="en-IE" dirty="0"/>
              <a:t>Eighth Station: Jesus confirms the faith of Thomas</a:t>
            </a:r>
          </a:p>
        </p:txBody>
      </p:sp>
      <p:sp>
        <p:nvSpPr>
          <p:cNvPr id="3" name="Subtitle 2">
            <a:extLst>
              <a:ext uri="{FF2B5EF4-FFF2-40B4-BE49-F238E27FC236}">
                <a16:creationId xmlns:a16="http://schemas.microsoft.com/office/drawing/2014/main" id="{A368FEFB-DDFD-3742-A4F8-D67E669A971B}"/>
              </a:ext>
            </a:extLst>
          </p:cNvPr>
          <p:cNvSpPr>
            <a:spLocks noGrp="1"/>
          </p:cNvSpPr>
          <p:nvPr>
            <p:ph type="subTitle" idx="1"/>
          </p:nvPr>
        </p:nvSpPr>
        <p:spPr>
          <a:xfrm>
            <a:off x="5307724" y="1130301"/>
            <a:ext cx="12980276" cy="8902031"/>
          </a:xfrm>
        </p:spPr>
        <p:txBody>
          <a:bodyPr>
            <a:noAutofit/>
          </a:bodyPr>
          <a:lstStyle/>
          <a:p>
            <a:r>
              <a:rPr lang="en-IE" i="1" dirty="0"/>
              <a:t>Thomas was not with them when Jesus came, and he refused to believe them. Eight days later the disciples were in the house and Thomas was with them. The doors were closed but Jesus came and stood among them. He said to Thomas: </a:t>
            </a:r>
          </a:p>
        </p:txBody>
      </p:sp>
      <p:sp>
        <p:nvSpPr>
          <p:cNvPr id="4" name="Title 1">
            <a:extLst>
              <a:ext uri="{FF2B5EF4-FFF2-40B4-BE49-F238E27FC236}">
                <a16:creationId xmlns:a16="http://schemas.microsoft.com/office/drawing/2014/main" id="{B8883D3E-0F4D-FBFF-D2CD-78A58E58B453}"/>
              </a:ext>
              <a:ext uri="{C183D7F6-B498-43B3-948B-1728B52AA6E4}">
                <adec:decorative xmlns:adec="http://schemas.microsoft.com/office/drawing/2017/decorative" val="1"/>
              </a:ext>
            </a:extLst>
          </p:cNvPr>
          <p:cNvSpPr txBox="1">
            <a:spLocks/>
          </p:cNvSpPr>
          <p:nvPr/>
        </p:nvSpPr>
        <p:spPr>
          <a:xfrm>
            <a:off x="0" y="10158412"/>
            <a:ext cx="18288000" cy="128587"/>
          </a:xfrm>
          <a:prstGeom prst="rect">
            <a:avLst/>
          </a:prstGeom>
          <a:solidFill>
            <a:srgbClr val="0D3089"/>
          </a:solidFill>
        </p:spPr>
        <p:txBody>
          <a:bodyPr vert="horz" lIns="91440" tIns="45720" rIns="91440" bIns="45720" rtlCol="0" anchor="ctr">
            <a:normAutofit fontScale="25000" lnSpcReduction="20000"/>
          </a:bodyPr>
          <a:lstStyle>
            <a:lvl1pPr algn="ctr" defTabSz="914400" rtl="0" eaLnBrk="1" latinLnBrk="0" hangingPunct="1">
              <a:spcBef>
                <a:spcPct val="0"/>
              </a:spcBef>
              <a:buNone/>
              <a:defRPr sz="3600" b="1" i="0" kern="1200" cap="all" baseline="0">
                <a:solidFill>
                  <a:schemeClr val="bg1"/>
                </a:solidFill>
                <a:latin typeface="Arial" panose="020B0604020202020204" pitchFamily="34" charset="0"/>
                <a:ea typeface="+mj-ea"/>
                <a:cs typeface="+mj-cs"/>
              </a:defRPr>
            </a:lvl1pPr>
          </a:lstStyle>
          <a:p>
            <a:endParaRPr lang="en-IE" dirty="0"/>
          </a:p>
        </p:txBody>
      </p:sp>
    </p:spTree>
    <p:extLst>
      <p:ext uri="{BB962C8B-B14F-4D97-AF65-F5344CB8AC3E}">
        <p14:creationId xmlns:p14="http://schemas.microsoft.com/office/powerpoint/2010/main" val="72906475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7D4078-9916-A5A1-18C4-C18EA6632D7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8FA95B2-0F5C-FDF7-0559-F2B9EF6F6A64}"/>
              </a:ext>
            </a:extLst>
          </p:cNvPr>
          <p:cNvSpPr>
            <a:spLocks noGrp="1"/>
          </p:cNvSpPr>
          <p:nvPr>
            <p:ph type="ctrTitle"/>
          </p:nvPr>
        </p:nvSpPr>
        <p:spPr/>
        <p:txBody>
          <a:bodyPr/>
          <a:lstStyle/>
          <a:p>
            <a:r>
              <a:rPr lang="en-IE"/>
              <a:t>Eighth Station: Jesus confirms the faith of Thomas</a:t>
            </a:r>
            <a:endParaRPr lang="en-IE" dirty="0"/>
          </a:p>
        </p:txBody>
      </p:sp>
      <p:sp>
        <p:nvSpPr>
          <p:cNvPr id="3" name="Subtitle 2">
            <a:extLst>
              <a:ext uri="{FF2B5EF4-FFF2-40B4-BE49-F238E27FC236}">
                <a16:creationId xmlns:a16="http://schemas.microsoft.com/office/drawing/2014/main" id="{176221DB-0331-831C-F983-9C04CAD0EC9B}"/>
              </a:ext>
            </a:extLst>
          </p:cNvPr>
          <p:cNvSpPr>
            <a:spLocks noGrp="1"/>
          </p:cNvSpPr>
          <p:nvPr>
            <p:ph type="subTitle" idx="1"/>
          </p:nvPr>
        </p:nvSpPr>
        <p:spPr>
          <a:xfrm>
            <a:off x="5307724" y="1130301"/>
            <a:ext cx="12980276" cy="8902031"/>
          </a:xfrm>
        </p:spPr>
        <p:txBody>
          <a:bodyPr>
            <a:noAutofit/>
          </a:bodyPr>
          <a:lstStyle/>
          <a:p>
            <a:r>
              <a:rPr lang="en-IE" i="1" dirty="0"/>
              <a:t>"Reach out your hand and put it into my side. Look at my hands! Doubt no longer, but believe!" Thomas said: "My Lord and my God!" Jesus replied: "You believe because you can see me. Blessed are they who will believe without having seen me." John 20:24-29</a:t>
            </a:r>
          </a:p>
        </p:txBody>
      </p:sp>
      <p:sp>
        <p:nvSpPr>
          <p:cNvPr id="4" name="Title 1">
            <a:extLst>
              <a:ext uri="{FF2B5EF4-FFF2-40B4-BE49-F238E27FC236}">
                <a16:creationId xmlns:a16="http://schemas.microsoft.com/office/drawing/2014/main" id="{AA96CA3A-9D4B-61D3-D42F-D72E04F9419B}"/>
              </a:ext>
              <a:ext uri="{C183D7F6-B498-43B3-948B-1728B52AA6E4}">
                <adec:decorative xmlns:adec="http://schemas.microsoft.com/office/drawing/2017/decorative" val="1"/>
              </a:ext>
            </a:extLst>
          </p:cNvPr>
          <p:cNvSpPr txBox="1">
            <a:spLocks/>
          </p:cNvSpPr>
          <p:nvPr/>
        </p:nvSpPr>
        <p:spPr>
          <a:xfrm>
            <a:off x="0" y="10158412"/>
            <a:ext cx="18288000" cy="128587"/>
          </a:xfrm>
          <a:prstGeom prst="rect">
            <a:avLst/>
          </a:prstGeom>
          <a:solidFill>
            <a:srgbClr val="0D3089"/>
          </a:solidFill>
        </p:spPr>
        <p:txBody>
          <a:bodyPr vert="horz" lIns="91440" tIns="45720" rIns="91440" bIns="45720" rtlCol="0" anchor="ctr">
            <a:normAutofit fontScale="25000" lnSpcReduction="20000"/>
          </a:bodyPr>
          <a:lstStyle>
            <a:lvl1pPr algn="ctr" defTabSz="914400" rtl="0" eaLnBrk="1" latinLnBrk="0" hangingPunct="1">
              <a:spcBef>
                <a:spcPct val="0"/>
              </a:spcBef>
              <a:buNone/>
              <a:defRPr sz="3600" b="1" i="0" kern="1200" cap="all" baseline="0">
                <a:solidFill>
                  <a:schemeClr val="bg1"/>
                </a:solidFill>
                <a:latin typeface="Arial" panose="020B0604020202020204" pitchFamily="34" charset="0"/>
                <a:ea typeface="+mj-ea"/>
                <a:cs typeface="+mj-cs"/>
              </a:defRPr>
            </a:lvl1pPr>
          </a:lstStyle>
          <a:p>
            <a:endParaRPr lang="en-IE" dirty="0"/>
          </a:p>
        </p:txBody>
      </p:sp>
      <p:pic>
        <p:nvPicPr>
          <p:cNvPr id="5" name="Picture 4">
            <a:extLst>
              <a:ext uri="{FF2B5EF4-FFF2-40B4-BE49-F238E27FC236}">
                <a16:creationId xmlns:a16="http://schemas.microsoft.com/office/drawing/2014/main" id="{67C45B8B-0F1C-DD99-91DF-0CC5B74DB363}"/>
              </a:ext>
            </a:extLst>
          </p:cNvPr>
          <p:cNvPicPr>
            <a:picLocks noChangeAspect="1"/>
          </p:cNvPicPr>
          <p:nvPr/>
        </p:nvPicPr>
        <p:blipFill>
          <a:blip r:embed="rId2"/>
          <a:stretch>
            <a:fillRect/>
          </a:stretch>
        </p:blipFill>
        <p:spPr>
          <a:xfrm>
            <a:off x="164224" y="1416603"/>
            <a:ext cx="4939990" cy="6581290"/>
          </a:xfrm>
          <a:prstGeom prst="rect">
            <a:avLst/>
          </a:prstGeom>
        </p:spPr>
      </p:pic>
    </p:spTree>
    <p:extLst>
      <p:ext uri="{BB962C8B-B14F-4D97-AF65-F5344CB8AC3E}">
        <p14:creationId xmlns:p14="http://schemas.microsoft.com/office/powerpoint/2010/main" val="90485327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BD9E71-75F4-8E0C-C248-3B983647D45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1BF357B-A89D-F7D2-ABBB-3693591B570A}"/>
              </a:ext>
            </a:extLst>
          </p:cNvPr>
          <p:cNvSpPr>
            <a:spLocks noGrp="1"/>
          </p:cNvSpPr>
          <p:nvPr>
            <p:ph type="ctrTitle"/>
          </p:nvPr>
        </p:nvSpPr>
        <p:spPr>
          <a:solidFill>
            <a:srgbClr val="4F6228"/>
          </a:solidFill>
        </p:spPr>
        <p:txBody>
          <a:bodyPr/>
          <a:lstStyle/>
          <a:p>
            <a:r>
              <a:rPr lang="en-IE" dirty="0"/>
              <a:t>Let us pray</a:t>
            </a:r>
          </a:p>
        </p:txBody>
      </p:sp>
      <p:sp>
        <p:nvSpPr>
          <p:cNvPr id="3" name="Subtitle 2">
            <a:extLst>
              <a:ext uri="{FF2B5EF4-FFF2-40B4-BE49-F238E27FC236}">
                <a16:creationId xmlns:a16="http://schemas.microsoft.com/office/drawing/2014/main" id="{C3DE9C6C-5F66-5818-E472-3AB690AC077E}"/>
              </a:ext>
            </a:extLst>
          </p:cNvPr>
          <p:cNvSpPr>
            <a:spLocks noGrp="1"/>
          </p:cNvSpPr>
          <p:nvPr>
            <p:ph type="subTitle" idx="1"/>
          </p:nvPr>
        </p:nvSpPr>
        <p:spPr>
          <a:xfrm>
            <a:off x="5307724" y="1130301"/>
            <a:ext cx="12980276" cy="8902031"/>
          </a:xfrm>
        </p:spPr>
        <p:txBody>
          <a:bodyPr>
            <a:noAutofit/>
          </a:bodyPr>
          <a:lstStyle/>
          <a:p>
            <a:r>
              <a:rPr lang="en-IE" dirty="0"/>
              <a:t>Risen Lord, you renewed the faith of Thomas in you as the Risen one! His faith is the faith of the Church. Preserve the church you built on the apostles, deepen our faith in your final victory, and help us find strength in the hope of your coming again. Amen. </a:t>
            </a:r>
          </a:p>
        </p:txBody>
      </p:sp>
      <p:pic>
        <p:nvPicPr>
          <p:cNvPr id="4" name="Picture 3">
            <a:extLst>
              <a:ext uri="{FF2B5EF4-FFF2-40B4-BE49-F238E27FC236}">
                <a16:creationId xmlns:a16="http://schemas.microsoft.com/office/drawing/2014/main" id="{886F5731-4B09-49D5-FBB6-C73C69FF19DA}"/>
              </a:ext>
            </a:extLst>
          </p:cNvPr>
          <p:cNvPicPr>
            <a:picLocks noChangeAspect="1"/>
          </p:cNvPicPr>
          <p:nvPr/>
        </p:nvPicPr>
        <p:blipFill>
          <a:blip r:embed="rId2"/>
          <a:stretch>
            <a:fillRect/>
          </a:stretch>
        </p:blipFill>
        <p:spPr>
          <a:xfrm>
            <a:off x="164224" y="1416603"/>
            <a:ext cx="4939990" cy="6581290"/>
          </a:xfrm>
          <a:prstGeom prst="rect">
            <a:avLst/>
          </a:prstGeom>
        </p:spPr>
      </p:pic>
      <p:sp>
        <p:nvSpPr>
          <p:cNvPr id="5" name="Title 1">
            <a:extLst>
              <a:ext uri="{FF2B5EF4-FFF2-40B4-BE49-F238E27FC236}">
                <a16:creationId xmlns:a16="http://schemas.microsoft.com/office/drawing/2014/main" id="{9F252F92-F65F-51B8-2ECC-D46E1F3A8716}"/>
              </a:ext>
              <a:ext uri="{C183D7F6-B498-43B3-948B-1728B52AA6E4}">
                <adec:decorative xmlns:adec="http://schemas.microsoft.com/office/drawing/2017/decorative" val="1"/>
              </a:ext>
            </a:extLst>
          </p:cNvPr>
          <p:cNvSpPr txBox="1">
            <a:spLocks/>
          </p:cNvSpPr>
          <p:nvPr/>
        </p:nvSpPr>
        <p:spPr>
          <a:xfrm>
            <a:off x="0" y="10158412"/>
            <a:ext cx="18288000" cy="128587"/>
          </a:xfrm>
          <a:prstGeom prst="rect">
            <a:avLst/>
          </a:prstGeom>
          <a:solidFill>
            <a:srgbClr val="4F6228"/>
          </a:solidFill>
        </p:spPr>
        <p:txBody>
          <a:bodyPr vert="horz" lIns="91440" tIns="45720" rIns="91440" bIns="45720" rtlCol="0" anchor="ctr">
            <a:normAutofit fontScale="25000" lnSpcReduction="20000"/>
          </a:bodyPr>
          <a:lstStyle>
            <a:lvl1pPr algn="ctr" defTabSz="914400" rtl="0" eaLnBrk="1" latinLnBrk="0" hangingPunct="1">
              <a:spcBef>
                <a:spcPct val="0"/>
              </a:spcBef>
              <a:buNone/>
              <a:defRPr sz="3600" b="1" i="0" kern="1200" cap="all" baseline="0">
                <a:solidFill>
                  <a:schemeClr val="bg1"/>
                </a:solidFill>
                <a:latin typeface="Arial" panose="020B0604020202020204" pitchFamily="34" charset="0"/>
                <a:ea typeface="+mj-ea"/>
                <a:cs typeface="+mj-cs"/>
              </a:defRPr>
            </a:lvl1pPr>
          </a:lstStyle>
          <a:p>
            <a:endParaRPr lang="en-IE" dirty="0"/>
          </a:p>
        </p:txBody>
      </p:sp>
    </p:spTree>
    <p:extLst>
      <p:ext uri="{BB962C8B-B14F-4D97-AF65-F5344CB8AC3E}">
        <p14:creationId xmlns:p14="http://schemas.microsoft.com/office/powerpoint/2010/main" val="165110393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2518B0-D917-1ABE-21AD-836B76FD3A4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C072196-584C-9DBA-5BE6-BA305ABAD672}"/>
              </a:ext>
            </a:extLst>
          </p:cNvPr>
          <p:cNvSpPr>
            <a:spLocks noGrp="1"/>
          </p:cNvSpPr>
          <p:nvPr>
            <p:ph type="ctrTitle"/>
          </p:nvPr>
        </p:nvSpPr>
        <p:spPr>
          <a:solidFill>
            <a:schemeClr val="accent2">
              <a:lumMod val="75000"/>
            </a:schemeClr>
          </a:solidFill>
        </p:spPr>
        <p:txBody>
          <a:bodyPr/>
          <a:lstStyle/>
          <a:p>
            <a:r>
              <a:rPr lang="en-IE" dirty="0"/>
              <a:t>Let us sing</a:t>
            </a:r>
          </a:p>
        </p:txBody>
      </p:sp>
      <p:sp>
        <p:nvSpPr>
          <p:cNvPr id="3" name="Subtitle 2">
            <a:extLst>
              <a:ext uri="{FF2B5EF4-FFF2-40B4-BE49-F238E27FC236}">
                <a16:creationId xmlns:a16="http://schemas.microsoft.com/office/drawing/2014/main" id="{D733CA63-6BF6-759E-B57D-D2A07817F357}"/>
              </a:ext>
            </a:extLst>
          </p:cNvPr>
          <p:cNvSpPr>
            <a:spLocks noGrp="1"/>
          </p:cNvSpPr>
          <p:nvPr>
            <p:ph type="subTitle" idx="1"/>
          </p:nvPr>
        </p:nvSpPr>
        <p:spPr>
          <a:xfrm>
            <a:off x="5305647" y="1130301"/>
            <a:ext cx="12982353" cy="8902031"/>
          </a:xfrm>
        </p:spPr>
        <p:txBody>
          <a:bodyPr>
            <a:noAutofit/>
          </a:bodyPr>
          <a:lstStyle/>
          <a:p>
            <a:r>
              <a:rPr lang="en-IE" dirty="0"/>
              <a:t>You are Lord, you are Lord,  </a:t>
            </a:r>
          </a:p>
          <a:p>
            <a:r>
              <a:rPr lang="en-IE" dirty="0"/>
              <a:t>You are risen from the dead and you are Lord!  </a:t>
            </a:r>
          </a:p>
          <a:p>
            <a:r>
              <a:rPr lang="en-IE" dirty="0"/>
              <a:t>Every knee shall bow and every tongue confess,  </a:t>
            </a:r>
          </a:p>
          <a:p>
            <a:r>
              <a:rPr lang="en-IE" dirty="0"/>
              <a:t>That Jesus you are Lord! </a:t>
            </a:r>
          </a:p>
        </p:txBody>
      </p:sp>
      <p:pic>
        <p:nvPicPr>
          <p:cNvPr id="4" name="Picture 3">
            <a:extLst>
              <a:ext uri="{FF2B5EF4-FFF2-40B4-BE49-F238E27FC236}">
                <a16:creationId xmlns:a16="http://schemas.microsoft.com/office/drawing/2014/main" id="{65A60A90-9401-C308-3DAC-EFF65E51C61D}"/>
              </a:ext>
            </a:extLst>
          </p:cNvPr>
          <p:cNvPicPr>
            <a:picLocks noChangeAspect="1"/>
          </p:cNvPicPr>
          <p:nvPr/>
        </p:nvPicPr>
        <p:blipFill>
          <a:blip r:embed="rId2"/>
          <a:stretch>
            <a:fillRect/>
          </a:stretch>
        </p:blipFill>
        <p:spPr>
          <a:xfrm>
            <a:off x="164224" y="1416603"/>
            <a:ext cx="4939990" cy="6581290"/>
          </a:xfrm>
          <a:prstGeom prst="rect">
            <a:avLst/>
          </a:prstGeom>
        </p:spPr>
      </p:pic>
      <p:sp>
        <p:nvSpPr>
          <p:cNvPr id="5" name="Title 1">
            <a:extLst>
              <a:ext uri="{FF2B5EF4-FFF2-40B4-BE49-F238E27FC236}">
                <a16:creationId xmlns:a16="http://schemas.microsoft.com/office/drawing/2014/main" id="{632E05B2-5994-376B-F704-016A5B5773E6}"/>
              </a:ext>
              <a:ext uri="{C183D7F6-B498-43B3-948B-1728B52AA6E4}">
                <adec:decorative xmlns:adec="http://schemas.microsoft.com/office/drawing/2017/decorative" val="1"/>
              </a:ext>
            </a:extLst>
          </p:cNvPr>
          <p:cNvSpPr txBox="1">
            <a:spLocks/>
          </p:cNvSpPr>
          <p:nvPr/>
        </p:nvSpPr>
        <p:spPr>
          <a:xfrm>
            <a:off x="0" y="10158412"/>
            <a:ext cx="18288000" cy="128587"/>
          </a:xfrm>
          <a:prstGeom prst="rect">
            <a:avLst/>
          </a:prstGeom>
          <a:solidFill>
            <a:srgbClr val="953735"/>
          </a:solidFill>
        </p:spPr>
        <p:txBody>
          <a:bodyPr vert="horz" lIns="91440" tIns="45720" rIns="91440" bIns="45720" rtlCol="0" anchor="ctr">
            <a:normAutofit fontScale="25000" lnSpcReduction="20000"/>
          </a:bodyPr>
          <a:lstStyle>
            <a:lvl1pPr algn="ctr" defTabSz="914400" rtl="0" eaLnBrk="1" latinLnBrk="0" hangingPunct="1">
              <a:spcBef>
                <a:spcPct val="0"/>
              </a:spcBef>
              <a:buNone/>
              <a:defRPr sz="3600" b="1" i="0" kern="1200" cap="all" baseline="0">
                <a:solidFill>
                  <a:schemeClr val="bg1"/>
                </a:solidFill>
                <a:latin typeface="Arial" panose="020B0604020202020204" pitchFamily="34" charset="0"/>
                <a:ea typeface="+mj-ea"/>
                <a:cs typeface="+mj-cs"/>
              </a:defRPr>
            </a:lvl1pPr>
          </a:lstStyle>
          <a:p>
            <a:endParaRPr lang="en-IE" dirty="0"/>
          </a:p>
        </p:txBody>
      </p:sp>
    </p:spTree>
    <p:extLst>
      <p:ext uri="{BB962C8B-B14F-4D97-AF65-F5344CB8AC3E}">
        <p14:creationId xmlns:p14="http://schemas.microsoft.com/office/powerpoint/2010/main" val="154386479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FC2779-E7C5-6C98-8957-C2E1C9E3438A}"/>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941074F9-CD5D-55C9-F62F-1180902C26D0}"/>
              </a:ext>
            </a:extLst>
          </p:cNvPr>
          <p:cNvPicPr>
            <a:picLocks noChangeAspect="1"/>
          </p:cNvPicPr>
          <p:nvPr/>
        </p:nvPicPr>
        <p:blipFill>
          <a:blip r:embed="rId2"/>
          <a:stretch>
            <a:fillRect/>
          </a:stretch>
        </p:blipFill>
        <p:spPr>
          <a:xfrm>
            <a:off x="164224" y="1416603"/>
            <a:ext cx="4939990" cy="6681546"/>
          </a:xfrm>
          <a:prstGeom prst="rect">
            <a:avLst/>
          </a:prstGeom>
        </p:spPr>
      </p:pic>
      <p:sp>
        <p:nvSpPr>
          <p:cNvPr id="2" name="Title 1">
            <a:extLst>
              <a:ext uri="{FF2B5EF4-FFF2-40B4-BE49-F238E27FC236}">
                <a16:creationId xmlns:a16="http://schemas.microsoft.com/office/drawing/2014/main" id="{A2496A19-187E-5C72-2593-9BB6F35D00A3}"/>
              </a:ext>
            </a:extLst>
          </p:cNvPr>
          <p:cNvSpPr>
            <a:spLocks noGrp="1"/>
          </p:cNvSpPr>
          <p:nvPr>
            <p:ph type="ctrTitle"/>
          </p:nvPr>
        </p:nvSpPr>
        <p:spPr/>
        <p:txBody>
          <a:bodyPr/>
          <a:lstStyle/>
          <a:p>
            <a:r>
              <a:rPr lang="en-IE" dirty="0"/>
              <a:t>Ninth Station: Jesus appears on the shore of lake Tiberias</a:t>
            </a:r>
          </a:p>
        </p:txBody>
      </p:sp>
      <p:sp>
        <p:nvSpPr>
          <p:cNvPr id="3" name="Subtitle 2">
            <a:extLst>
              <a:ext uri="{FF2B5EF4-FFF2-40B4-BE49-F238E27FC236}">
                <a16:creationId xmlns:a16="http://schemas.microsoft.com/office/drawing/2014/main" id="{E5514918-4546-585D-A05B-3921222711CC}"/>
              </a:ext>
            </a:extLst>
          </p:cNvPr>
          <p:cNvSpPr>
            <a:spLocks noGrp="1"/>
          </p:cNvSpPr>
          <p:nvPr>
            <p:ph type="subTitle" idx="1"/>
          </p:nvPr>
        </p:nvSpPr>
        <p:spPr>
          <a:xfrm>
            <a:off x="5307724" y="1130301"/>
            <a:ext cx="12980276" cy="8902031"/>
          </a:xfrm>
        </p:spPr>
        <p:txBody>
          <a:bodyPr>
            <a:noAutofit/>
          </a:bodyPr>
          <a:lstStyle/>
          <a:p>
            <a:r>
              <a:rPr lang="en-IE" i="1" dirty="0"/>
              <a:t>Simon-Peter said to the other disciples: "I’m going fishing". "We’ll come with you!" they replied. So they went out in the boat but caught nothing all night. As day broke, Jesus stood on the</a:t>
            </a:r>
          </a:p>
        </p:txBody>
      </p:sp>
      <p:sp>
        <p:nvSpPr>
          <p:cNvPr id="4" name="Title 1">
            <a:extLst>
              <a:ext uri="{FF2B5EF4-FFF2-40B4-BE49-F238E27FC236}">
                <a16:creationId xmlns:a16="http://schemas.microsoft.com/office/drawing/2014/main" id="{FE283AFB-DBF4-C971-AFA4-C4AE8732CF90}"/>
              </a:ext>
              <a:ext uri="{C183D7F6-B498-43B3-948B-1728B52AA6E4}">
                <adec:decorative xmlns:adec="http://schemas.microsoft.com/office/drawing/2017/decorative" val="1"/>
              </a:ext>
            </a:extLst>
          </p:cNvPr>
          <p:cNvSpPr txBox="1">
            <a:spLocks/>
          </p:cNvSpPr>
          <p:nvPr/>
        </p:nvSpPr>
        <p:spPr>
          <a:xfrm>
            <a:off x="0" y="10158412"/>
            <a:ext cx="18288000" cy="128587"/>
          </a:xfrm>
          <a:prstGeom prst="rect">
            <a:avLst/>
          </a:prstGeom>
          <a:solidFill>
            <a:srgbClr val="0D3089"/>
          </a:solidFill>
        </p:spPr>
        <p:txBody>
          <a:bodyPr vert="horz" lIns="91440" tIns="45720" rIns="91440" bIns="45720" rtlCol="0" anchor="ctr">
            <a:normAutofit fontScale="25000" lnSpcReduction="20000"/>
          </a:bodyPr>
          <a:lstStyle>
            <a:lvl1pPr algn="ctr" defTabSz="914400" rtl="0" eaLnBrk="1" latinLnBrk="0" hangingPunct="1">
              <a:spcBef>
                <a:spcPct val="0"/>
              </a:spcBef>
              <a:buNone/>
              <a:defRPr sz="3600" b="1" i="0" kern="1200" cap="all" baseline="0">
                <a:solidFill>
                  <a:schemeClr val="bg1"/>
                </a:solidFill>
                <a:latin typeface="Arial" panose="020B0604020202020204" pitchFamily="34" charset="0"/>
                <a:ea typeface="+mj-ea"/>
                <a:cs typeface="+mj-cs"/>
              </a:defRPr>
            </a:lvl1pPr>
          </a:lstStyle>
          <a:p>
            <a:endParaRPr lang="en-IE" dirty="0"/>
          </a:p>
        </p:txBody>
      </p:sp>
    </p:spTree>
    <p:extLst>
      <p:ext uri="{BB962C8B-B14F-4D97-AF65-F5344CB8AC3E}">
        <p14:creationId xmlns:p14="http://schemas.microsoft.com/office/powerpoint/2010/main" val="180530184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E83B84-AFF4-F8CE-1DD2-47BC4517A09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4CFF537-F8E3-8D78-5420-45F74E586269}"/>
              </a:ext>
            </a:extLst>
          </p:cNvPr>
          <p:cNvSpPr>
            <a:spLocks noGrp="1"/>
          </p:cNvSpPr>
          <p:nvPr>
            <p:ph type="ctrTitle"/>
          </p:nvPr>
        </p:nvSpPr>
        <p:spPr/>
        <p:txBody>
          <a:bodyPr/>
          <a:lstStyle/>
          <a:p>
            <a:r>
              <a:rPr lang="en-IE" dirty="0"/>
              <a:t>Ninth Station: Jesus appears on the shore of lake Tiberias</a:t>
            </a:r>
          </a:p>
        </p:txBody>
      </p:sp>
      <p:sp>
        <p:nvSpPr>
          <p:cNvPr id="3" name="Subtitle 2">
            <a:extLst>
              <a:ext uri="{FF2B5EF4-FFF2-40B4-BE49-F238E27FC236}">
                <a16:creationId xmlns:a16="http://schemas.microsoft.com/office/drawing/2014/main" id="{07B11630-FA6B-773D-8D5F-0C02181C4D40}"/>
              </a:ext>
            </a:extLst>
          </p:cNvPr>
          <p:cNvSpPr>
            <a:spLocks noGrp="1"/>
          </p:cNvSpPr>
          <p:nvPr>
            <p:ph type="subTitle" idx="1"/>
          </p:nvPr>
        </p:nvSpPr>
        <p:spPr>
          <a:xfrm>
            <a:off x="5307724" y="1130301"/>
            <a:ext cx="12980276" cy="8902031"/>
          </a:xfrm>
        </p:spPr>
        <p:txBody>
          <a:bodyPr>
            <a:noAutofit/>
          </a:bodyPr>
          <a:lstStyle/>
          <a:p>
            <a:r>
              <a:rPr lang="en-IE" i="1" dirty="0"/>
              <a:t>shore, though the disciples did not realise it was Jesus. Jesus called out: Have you caught anything friends?" And when they answered "No!", he said to them: "Throw the net out to starboard and you’ll get</a:t>
            </a:r>
          </a:p>
        </p:txBody>
      </p:sp>
      <p:sp>
        <p:nvSpPr>
          <p:cNvPr id="4" name="Title 1">
            <a:extLst>
              <a:ext uri="{FF2B5EF4-FFF2-40B4-BE49-F238E27FC236}">
                <a16:creationId xmlns:a16="http://schemas.microsoft.com/office/drawing/2014/main" id="{F517129E-4D49-74A9-2CD9-28456687178B}"/>
              </a:ext>
              <a:ext uri="{C183D7F6-B498-43B3-948B-1728B52AA6E4}">
                <adec:decorative xmlns:adec="http://schemas.microsoft.com/office/drawing/2017/decorative" val="1"/>
              </a:ext>
            </a:extLst>
          </p:cNvPr>
          <p:cNvSpPr txBox="1">
            <a:spLocks/>
          </p:cNvSpPr>
          <p:nvPr/>
        </p:nvSpPr>
        <p:spPr>
          <a:xfrm>
            <a:off x="0" y="10158412"/>
            <a:ext cx="18288000" cy="128587"/>
          </a:xfrm>
          <a:prstGeom prst="rect">
            <a:avLst/>
          </a:prstGeom>
          <a:solidFill>
            <a:srgbClr val="0D3089"/>
          </a:solidFill>
        </p:spPr>
        <p:txBody>
          <a:bodyPr vert="horz" lIns="91440" tIns="45720" rIns="91440" bIns="45720" rtlCol="0" anchor="ctr">
            <a:normAutofit fontScale="25000" lnSpcReduction="20000"/>
          </a:bodyPr>
          <a:lstStyle>
            <a:lvl1pPr algn="ctr" defTabSz="914400" rtl="0" eaLnBrk="1" latinLnBrk="0" hangingPunct="1">
              <a:spcBef>
                <a:spcPct val="0"/>
              </a:spcBef>
              <a:buNone/>
              <a:defRPr sz="3600" b="1" i="0" kern="1200" cap="all" baseline="0">
                <a:solidFill>
                  <a:schemeClr val="bg1"/>
                </a:solidFill>
                <a:latin typeface="Arial" panose="020B0604020202020204" pitchFamily="34" charset="0"/>
                <a:ea typeface="+mj-ea"/>
                <a:cs typeface="+mj-cs"/>
              </a:defRPr>
            </a:lvl1pPr>
          </a:lstStyle>
          <a:p>
            <a:endParaRPr lang="en-IE" dirty="0"/>
          </a:p>
        </p:txBody>
      </p:sp>
      <p:pic>
        <p:nvPicPr>
          <p:cNvPr id="6" name="Picture 5">
            <a:extLst>
              <a:ext uri="{FF2B5EF4-FFF2-40B4-BE49-F238E27FC236}">
                <a16:creationId xmlns:a16="http://schemas.microsoft.com/office/drawing/2014/main" id="{9A5E6AED-138A-8A79-7D3A-D9A6F7EBDBD0}"/>
              </a:ext>
            </a:extLst>
          </p:cNvPr>
          <p:cNvPicPr>
            <a:picLocks noChangeAspect="1"/>
          </p:cNvPicPr>
          <p:nvPr/>
        </p:nvPicPr>
        <p:blipFill>
          <a:blip r:embed="rId2"/>
          <a:stretch>
            <a:fillRect/>
          </a:stretch>
        </p:blipFill>
        <p:spPr>
          <a:xfrm>
            <a:off x="164224" y="1416603"/>
            <a:ext cx="4939990" cy="6681546"/>
          </a:xfrm>
          <a:prstGeom prst="rect">
            <a:avLst/>
          </a:prstGeom>
        </p:spPr>
      </p:pic>
    </p:spTree>
    <p:extLst>
      <p:ext uri="{BB962C8B-B14F-4D97-AF65-F5344CB8AC3E}">
        <p14:creationId xmlns:p14="http://schemas.microsoft.com/office/powerpoint/2010/main" val="3230851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EDE35E-6262-6FB6-2B7F-7FF0D28DCFF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85B7A9C-3419-8F7A-A992-4E1574985E50}"/>
              </a:ext>
            </a:extLst>
          </p:cNvPr>
          <p:cNvSpPr>
            <a:spLocks noGrp="1"/>
          </p:cNvSpPr>
          <p:nvPr>
            <p:ph type="ctrTitle"/>
          </p:nvPr>
        </p:nvSpPr>
        <p:spPr/>
        <p:txBody>
          <a:bodyPr>
            <a:normAutofit/>
          </a:bodyPr>
          <a:lstStyle/>
          <a:p>
            <a:r>
              <a:rPr lang="en-IE" dirty="0"/>
              <a:t>The Way of Light beyond the Cross</a:t>
            </a:r>
          </a:p>
        </p:txBody>
      </p:sp>
      <p:sp>
        <p:nvSpPr>
          <p:cNvPr id="3" name="Subtitle 2">
            <a:extLst>
              <a:ext uri="{FF2B5EF4-FFF2-40B4-BE49-F238E27FC236}">
                <a16:creationId xmlns:a16="http://schemas.microsoft.com/office/drawing/2014/main" id="{03789168-2180-2BB0-3D5A-1ABEFE372957}"/>
              </a:ext>
            </a:extLst>
          </p:cNvPr>
          <p:cNvSpPr>
            <a:spLocks noGrp="1"/>
          </p:cNvSpPr>
          <p:nvPr>
            <p:ph type="subTitle" idx="1"/>
          </p:nvPr>
        </p:nvSpPr>
        <p:spPr>
          <a:xfrm>
            <a:off x="5307724" y="1370933"/>
            <a:ext cx="12980276" cy="8661399"/>
          </a:xfrm>
        </p:spPr>
        <p:txBody>
          <a:bodyPr>
            <a:noAutofit/>
          </a:bodyPr>
          <a:lstStyle/>
          <a:p>
            <a:r>
              <a:rPr lang="en-IE" dirty="0"/>
              <a:t>… And we are here to bring the Good News to you! What God promised  our ancestors he would do, he has now done for us, who are their descendants, by raising Jesus to life” Acts 13: 30-33</a:t>
            </a:r>
          </a:p>
        </p:txBody>
      </p:sp>
      <p:pic>
        <p:nvPicPr>
          <p:cNvPr id="3074" name="Picture 7" descr="CRISTO RESUCITADO.jpg">
            <a:extLst>
              <a:ext uri="{FF2B5EF4-FFF2-40B4-BE49-F238E27FC236}">
                <a16:creationId xmlns:a16="http://schemas.microsoft.com/office/drawing/2014/main" id="{5571D66E-61F7-6465-908B-558B6B85D14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3297" y="1370933"/>
            <a:ext cx="4958918" cy="8136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itle 1">
            <a:extLst>
              <a:ext uri="{FF2B5EF4-FFF2-40B4-BE49-F238E27FC236}">
                <a16:creationId xmlns:a16="http://schemas.microsoft.com/office/drawing/2014/main" id="{74E56732-2D73-8BFC-1137-E179643A3B1D}"/>
              </a:ext>
              <a:ext uri="{C183D7F6-B498-43B3-948B-1728B52AA6E4}">
                <adec:decorative xmlns:adec="http://schemas.microsoft.com/office/drawing/2017/decorative" val="1"/>
              </a:ext>
            </a:extLst>
          </p:cNvPr>
          <p:cNvSpPr txBox="1">
            <a:spLocks/>
          </p:cNvSpPr>
          <p:nvPr/>
        </p:nvSpPr>
        <p:spPr>
          <a:xfrm>
            <a:off x="0" y="10158412"/>
            <a:ext cx="18288000" cy="128587"/>
          </a:xfrm>
          <a:prstGeom prst="rect">
            <a:avLst/>
          </a:prstGeom>
          <a:solidFill>
            <a:srgbClr val="0D3089"/>
          </a:solidFill>
        </p:spPr>
        <p:txBody>
          <a:bodyPr vert="horz" lIns="91440" tIns="45720" rIns="91440" bIns="45720" rtlCol="0" anchor="ctr">
            <a:normAutofit fontScale="25000" lnSpcReduction="20000"/>
          </a:bodyPr>
          <a:lstStyle>
            <a:lvl1pPr algn="ctr" defTabSz="914400" rtl="0" eaLnBrk="1" latinLnBrk="0" hangingPunct="1">
              <a:spcBef>
                <a:spcPct val="0"/>
              </a:spcBef>
              <a:buNone/>
              <a:defRPr sz="3600" b="1" i="0" kern="1200" cap="all" baseline="0">
                <a:solidFill>
                  <a:schemeClr val="bg1"/>
                </a:solidFill>
                <a:latin typeface="Arial" panose="020B0604020202020204" pitchFamily="34" charset="0"/>
                <a:ea typeface="+mj-ea"/>
                <a:cs typeface="+mj-cs"/>
              </a:defRPr>
            </a:lvl1pPr>
          </a:lstStyle>
          <a:p>
            <a:endParaRPr lang="en-IE" dirty="0"/>
          </a:p>
        </p:txBody>
      </p:sp>
    </p:spTree>
    <p:extLst>
      <p:ext uri="{BB962C8B-B14F-4D97-AF65-F5344CB8AC3E}">
        <p14:creationId xmlns:p14="http://schemas.microsoft.com/office/powerpoint/2010/main" val="343593057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6813BA-DE2B-1E56-0506-2B4DAEF59FD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5DFC898-EC7C-34C7-0E54-5FF342CEFCE4}"/>
              </a:ext>
            </a:extLst>
          </p:cNvPr>
          <p:cNvSpPr>
            <a:spLocks noGrp="1"/>
          </p:cNvSpPr>
          <p:nvPr>
            <p:ph type="ctrTitle"/>
          </p:nvPr>
        </p:nvSpPr>
        <p:spPr/>
        <p:txBody>
          <a:bodyPr/>
          <a:lstStyle/>
          <a:p>
            <a:r>
              <a:rPr lang="en-IE" dirty="0"/>
              <a:t>Ninth Station: Jesus appears on the shore of lake Tiberias</a:t>
            </a:r>
          </a:p>
        </p:txBody>
      </p:sp>
      <p:sp>
        <p:nvSpPr>
          <p:cNvPr id="3" name="Subtitle 2">
            <a:extLst>
              <a:ext uri="{FF2B5EF4-FFF2-40B4-BE49-F238E27FC236}">
                <a16:creationId xmlns:a16="http://schemas.microsoft.com/office/drawing/2014/main" id="{F677696B-EE30-2B58-5539-ACA615D573D7}"/>
              </a:ext>
            </a:extLst>
          </p:cNvPr>
          <p:cNvSpPr>
            <a:spLocks noGrp="1"/>
          </p:cNvSpPr>
          <p:nvPr>
            <p:ph type="subTitle" idx="1"/>
          </p:nvPr>
        </p:nvSpPr>
        <p:spPr>
          <a:xfrm>
            <a:off x="5307724" y="1130301"/>
            <a:ext cx="12980276" cy="8902031"/>
          </a:xfrm>
        </p:spPr>
        <p:txBody>
          <a:bodyPr>
            <a:noAutofit/>
          </a:bodyPr>
          <a:lstStyle/>
          <a:p>
            <a:r>
              <a:rPr lang="en-IE" i="1" dirty="0"/>
              <a:t>something." They did so and there were so many fish that they could not haul the net in. The disciple Jesus loved said: "It is the Lord!" John 21:1-19</a:t>
            </a:r>
          </a:p>
        </p:txBody>
      </p:sp>
      <p:sp>
        <p:nvSpPr>
          <p:cNvPr id="4" name="Title 1">
            <a:extLst>
              <a:ext uri="{FF2B5EF4-FFF2-40B4-BE49-F238E27FC236}">
                <a16:creationId xmlns:a16="http://schemas.microsoft.com/office/drawing/2014/main" id="{8EA378B5-D7BE-D605-5231-9C2770D26B71}"/>
              </a:ext>
              <a:ext uri="{C183D7F6-B498-43B3-948B-1728B52AA6E4}">
                <adec:decorative xmlns:adec="http://schemas.microsoft.com/office/drawing/2017/decorative" val="1"/>
              </a:ext>
            </a:extLst>
          </p:cNvPr>
          <p:cNvSpPr txBox="1">
            <a:spLocks/>
          </p:cNvSpPr>
          <p:nvPr/>
        </p:nvSpPr>
        <p:spPr>
          <a:xfrm>
            <a:off x="0" y="10158412"/>
            <a:ext cx="18288000" cy="128587"/>
          </a:xfrm>
          <a:prstGeom prst="rect">
            <a:avLst/>
          </a:prstGeom>
          <a:solidFill>
            <a:srgbClr val="0D3089"/>
          </a:solidFill>
        </p:spPr>
        <p:txBody>
          <a:bodyPr vert="horz" lIns="91440" tIns="45720" rIns="91440" bIns="45720" rtlCol="0" anchor="ctr">
            <a:normAutofit fontScale="25000" lnSpcReduction="20000"/>
          </a:bodyPr>
          <a:lstStyle>
            <a:lvl1pPr algn="ctr" defTabSz="914400" rtl="0" eaLnBrk="1" latinLnBrk="0" hangingPunct="1">
              <a:spcBef>
                <a:spcPct val="0"/>
              </a:spcBef>
              <a:buNone/>
              <a:defRPr sz="3600" b="1" i="0" kern="1200" cap="all" baseline="0">
                <a:solidFill>
                  <a:schemeClr val="bg1"/>
                </a:solidFill>
                <a:latin typeface="Arial" panose="020B0604020202020204" pitchFamily="34" charset="0"/>
                <a:ea typeface="+mj-ea"/>
                <a:cs typeface="+mj-cs"/>
              </a:defRPr>
            </a:lvl1pPr>
          </a:lstStyle>
          <a:p>
            <a:endParaRPr lang="en-IE" dirty="0"/>
          </a:p>
        </p:txBody>
      </p:sp>
      <p:pic>
        <p:nvPicPr>
          <p:cNvPr id="6" name="Picture 5">
            <a:extLst>
              <a:ext uri="{FF2B5EF4-FFF2-40B4-BE49-F238E27FC236}">
                <a16:creationId xmlns:a16="http://schemas.microsoft.com/office/drawing/2014/main" id="{EA1B41DD-8A74-B861-5C1C-6056F80E9ABF}"/>
              </a:ext>
            </a:extLst>
          </p:cNvPr>
          <p:cNvPicPr>
            <a:picLocks noChangeAspect="1"/>
          </p:cNvPicPr>
          <p:nvPr/>
        </p:nvPicPr>
        <p:blipFill>
          <a:blip r:embed="rId2"/>
          <a:stretch>
            <a:fillRect/>
          </a:stretch>
        </p:blipFill>
        <p:spPr>
          <a:xfrm>
            <a:off x="164224" y="1416603"/>
            <a:ext cx="4939990" cy="6681546"/>
          </a:xfrm>
          <a:prstGeom prst="rect">
            <a:avLst/>
          </a:prstGeom>
        </p:spPr>
      </p:pic>
    </p:spTree>
    <p:extLst>
      <p:ext uri="{BB962C8B-B14F-4D97-AF65-F5344CB8AC3E}">
        <p14:creationId xmlns:p14="http://schemas.microsoft.com/office/powerpoint/2010/main" val="156578851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ADFE46-6EF4-1EEC-CB14-098DDF34B3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FD10C19-9CC5-AD37-CCAE-85F68453CE56}"/>
              </a:ext>
            </a:extLst>
          </p:cNvPr>
          <p:cNvSpPr>
            <a:spLocks noGrp="1"/>
          </p:cNvSpPr>
          <p:nvPr>
            <p:ph type="ctrTitle"/>
          </p:nvPr>
        </p:nvSpPr>
        <p:spPr>
          <a:solidFill>
            <a:srgbClr val="4F6228"/>
          </a:solidFill>
        </p:spPr>
        <p:txBody>
          <a:bodyPr/>
          <a:lstStyle/>
          <a:p>
            <a:r>
              <a:rPr lang="en-IE" dirty="0"/>
              <a:t>Let us pray</a:t>
            </a:r>
          </a:p>
        </p:txBody>
      </p:sp>
      <p:sp>
        <p:nvSpPr>
          <p:cNvPr id="3" name="Subtitle 2">
            <a:extLst>
              <a:ext uri="{FF2B5EF4-FFF2-40B4-BE49-F238E27FC236}">
                <a16:creationId xmlns:a16="http://schemas.microsoft.com/office/drawing/2014/main" id="{E43BC4EA-733F-0ECE-3E01-1F06B7A71B0F}"/>
              </a:ext>
            </a:extLst>
          </p:cNvPr>
          <p:cNvSpPr>
            <a:spLocks noGrp="1"/>
          </p:cNvSpPr>
          <p:nvPr>
            <p:ph type="subTitle" idx="1"/>
          </p:nvPr>
        </p:nvSpPr>
        <p:spPr>
          <a:xfrm>
            <a:off x="5307724" y="1130301"/>
            <a:ext cx="12980276" cy="8902031"/>
          </a:xfrm>
        </p:spPr>
        <p:txBody>
          <a:bodyPr>
            <a:noAutofit/>
          </a:bodyPr>
          <a:lstStyle/>
          <a:p>
            <a:r>
              <a:rPr lang="en-IE" dirty="0"/>
              <a:t>Risen Lord, in the sign of so many fish gathered in the single unbroken net, you indicate your desire that all people of all nations be gathered into one holy people. </a:t>
            </a:r>
          </a:p>
        </p:txBody>
      </p:sp>
      <p:pic>
        <p:nvPicPr>
          <p:cNvPr id="5" name="Picture 4">
            <a:extLst>
              <a:ext uri="{FF2B5EF4-FFF2-40B4-BE49-F238E27FC236}">
                <a16:creationId xmlns:a16="http://schemas.microsoft.com/office/drawing/2014/main" id="{3193AF56-BBA4-C3D9-8FDE-13898070EBC4}"/>
              </a:ext>
            </a:extLst>
          </p:cNvPr>
          <p:cNvPicPr>
            <a:picLocks noChangeAspect="1"/>
          </p:cNvPicPr>
          <p:nvPr/>
        </p:nvPicPr>
        <p:blipFill>
          <a:blip r:embed="rId2"/>
          <a:stretch>
            <a:fillRect/>
          </a:stretch>
        </p:blipFill>
        <p:spPr>
          <a:xfrm>
            <a:off x="164224" y="1416603"/>
            <a:ext cx="4939990" cy="6681546"/>
          </a:xfrm>
          <a:prstGeom prst="rect">
            <a:avLst/>
          </a:prstGeom>
        </p:spPr>
      </p:pic>
      <p:sp>
        <p:nvSpPr>
          <p:cNvPr id="4" name="Title 1">
            <a:extLst>
              <a:ext uri="{FF2B5EF4-FFF2-40B4-BE49-F238E27FC236}">
                <a16:creationId xmlns:a16="http://schemas.microsoft.com/office/drawing/2014/main" id="{2C557EEF-044A-904F-DA16-03298B0C6DC9}"/>
              </a:ext>
              <a:ext uri="{C183D7F6-B498-43B3-948B-1728B52AA6E4}">
                <adec:decorative xmlns:adec="http://schemas.microsoft.com/office/drawing/2017/decorative" val="1"/>
              </a:ext>
            </a:extLst>
          </p:cNvPr>
          <p:cNvSpPr txBox="1">
            <a:spLocks/>
          </p:cNvSpPr>
          <p:nvPr/>
        </p:nvSpPr>
        <p:spPr>
          <a:xfrm>
            <a:off x="0" y="10158412"/>
            <a:ext cx="18288000" cy="128587"/>
          </a:xfrm>
          <a:prstGeom prst="rect">
            <a:avLst/>
          </a:prstGeom>
          <a:solidFill>
            <a:srgbClr val="4F6228"/>
          </a:solidFill>
        </p:spPr>
        <p:txBody>
          <a:bodyPr vert="horz" lIns="91440" tIns="45720" rIns="91440" bIns="45720" rtlCol="0" anchor="ctr">
            <a:normAutofit fontScale="25000" lnSpcReduction="20000"/>
          </a:bodyPr>
          <a:lstStyle>
            <a:lvl1pPr algn="ctr" defTabSz="914400" rtl="0" eaLnBrk="1" latinLnBrk="0" hangingPunct="1">
              <a:spcBef>
                <a:spcPct val="0"/>
              </a:spcBef>
              <a:buNone/>
              <a:defRPr sz="3600" b="1" i="0" kern="1200" cap="all" baseline="0">
                <a:solidFill>
                  <a:schemeClr val="bg1"/>
                </a:solidFill>
                <a:latin typeface="Arial" panose="020B0604020202020204" pitchFamily="34" charset="0"/>
                <a:ea typeface="+mj-ea"/>
                <a:cs typeface="+mj-cs"/>
              </a:defRPr>
            </a:lvl1pPr>
          </a:lstStyle>
          <a:p>
            <a:endParaRPr lang="en-IE" dirty="0"/>
          </a:p>
        </p:txBody>
      </p:sp>
    </p:spTree>
    <p:extLst>
      <p:ext uri="{BB962C8B-B14F-4D97-AF65-F5344CB8AC3E}">
        <p14:creationId xmlns:p14="http://schemas.microsoft.com/office/powerpoint/2010/main" val="76851522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8EA968-2D06-DC1C-538E-D5263683DF0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9F1BC2A-4C00-60BD-60A4-2ADBD8F279DE}"/>
              </a:ext>
            </a:extLst>
          </p:cNvPr>
          <p:cNvSpPr>
            <a:spLocks noGrp="1"/>
          </p:cNvSpPr>
          <p:nvPr>
            <p:ph type="ctrTitle"/>
          </p:nvPr>
        </p:nvSpPr>
        <p:spPr>
          <a:solidFill>
            <a:srgbClr val="4F6228"/>
          </a:solidFill>
        </p:spPr>
        <p:txBody>
          <a:bodyPr/>
          <a:lstStyle/>
          <a:p>
            <a:r>
              <a:rPr lang="en-IE" dirty="0"/>
              <a:t>Let us pray</a:t>
            </a:r>
          </a:p>
        </p:txBody>
      </p:sp>
      <p:sp>
        <p:nvSpPr>
          <p:cNvPr id="3" name="Subtitle 2">
            <a:extLst>
              <a:ext uri="{FF2B5EF4-FFF2-40B4-BE49-F238E27FC236}">
                <a16:creationId xmlns:a16="http://schemas.microsoft.com/office/drawing/2014/main" id="{9D4DB53D-DDCA-DC91-68C1-E4D20E772C1E}"/>
              </a:ext>
            </a:extLst>
          </p:cNvPr>
          <p:cNvSpPr>
            <a:spLocks noGrp="1"/>
          </p:cNvSpPr>
          <p:nvPr>
            <p:ph type="subTitle" idx="1"/>
          </p:nvPr>
        </p:nvSpPr>
        <p:spPr>
          <a:xfrm>
            <a:off x="5307724" y="1130301"/>
            <a:ext cx="12980276" cy="8902031"/>
          </a:xfrm>
        </p:spPr>
        <p:txBody>
          <a:bodyPr>
            <a:noAutofit/>
          </a:bodyPr>
          <a:lstStyle/>
          <a:p>
            <a:r>
              <a:rPr lang="en-IE" dirty="0"/>
              <a:t>As you directed your disciples to that great catch of fish, continue to direct us in the way of unity. Amen.</a:t>
            </a:r>
          </a:p>
        </p:txBody>
      </p:sp>
      <p:pic>
        <p:nvPicPr>
          <p:cNvPr id="5" name="Picture 4">
            <a:extLst>
              <a:ext uri="{FF2B5EF4-FFF2-40B4-BE49-F238E27FC236}">
                <a16:creationId xmlns:a16="http://schemas.microsoft.com/office/drawing/2014/main" id="{6C01FC4E-7F42-39E4-E33B-CCD469137093}"/>
              </a:ext>
            </a:extLst>
          </p:cNvPr>
          <p:cNvPicPr>
            <a:picLocks noChangeAspect="1"/>
          </p:cNvPicPr>
          <p:nvPr/>
        </p:nvPicPr>
        <p:blipFill>
          <a:blip r:embed="rId2"/>
          <a:stretch>
            <a:fillRect/>
          </a:stretch>
        </p:blipFill>
        <p:spPr>
          <a:xfrm>
            <a:off x="164224" y="1416603"/>
            <a:ext cx="4939990" cy="6681546"/>
          </a:xfrm>
          <a:prstGeom prst="rect">
            <a:avLst/>
          </a:prstGeom>
        </p:spPr>
      </p:pic>
      <p:sp>
        <p:nvSpPr>
          <p:cNvPr id="4" name="Title 1">
            <a:extLst>
              <a:ext uri="{FF2B5EF4-FFF2-40B4-BE49-F238E27FC236}">
                <a16:creationId xmlns:a16="http://schemas.microsoft.com/office/drawing/2014/main" id="{7DC0EE9B-8787-A05A-C70A-AE804F6D6DD8}"/>
              </a:ext>
              <a:ext uri="{C183D7F6-B498-43B3-948B-1728B52AA6E4}">
                <adec:decorative xmlns:adec="http://schemas.microsoft.com/office/drawing/2017/decorative" val="1"/>
              </a:ext>
            </a:extLst>
          </p:cNvPr>
          <p:cNvSpPr txBox="1">
            <a:spLocks/>
          </p:cNvSpPr>
          <p:nvPr/>
        </p:nvSpPr>
        <p:spPr>
          <a:xfrm>
            <a:off x="0" y="10158412"/>
            <a:ext cx="18288000" cy="128587"/>
          </a:xfrm>
          <a:prstGeom prst="rect">
            <a:avLst/>
          </a:prstGeom>
          <a:solidFill>
            <a:srgbClr val="4F6228"/>
          </a:solidFill>
        </p:spPr>
        <p:txBody>
          <a:bodyPr vert="horz" lIns="91440" tIns="45720" rIns="91440" bIns="45720" rtlCol="0" anchor="ctr">
            <a:normAutofit fontScale="25000" lnSpcReduction="20000"/>
          </a:bodyPr>
          <a:lstStyle>
            <a:lvl1pPr algn="ctr" defTabSz="914400" rtl="0" eaLnBrk="1" latinLnBrk="0" hangingPunct="1">
              <a:spcBef>
                <a:spcPct val="0"/>
              </a:spcBef>
              <a:buNone/>
              <a:defRPr sz="3600" b="1" i="0" kern="1200" cap="all" baseline="0">
                <a:solidFill>
                  <a:schemeClr val="bg1"/>
                </a:solidFill>
                <a:latin typeface="Arial" panose="020B0604020202020204" pitchFamily="34" charset="0"/>
                <a:ea typeface="+mj-ea"/>
                <a:cs typeface="+mj-cs"/>
              </a:defRPr>
            </a:lvl1pPr>
          </a:lstStyle>
          <a:p>
            <a:endParaRPr lang="en-IE" dirty="0"/>
          </a:p>
        </p:txBody>
      </p:sp>
    </p:spTree>
    <p:extLst>
      <p:ext uri="{BB962C8B-B14F-4D97-AF65-F5344CB8AC3E}">
        <p14:creationId xmlns:p14="http://schemas.microsoft.com/office/powerpoint/2010/main" val="115343429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0D4071-E669-D998-256B-10DE15987E8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86751F0-7FE6-12D7-A369-7F764512730B}"/>
              </a:ext>
            </a:extLst>
          </p:cNvPr>
          <p:cNvSpPr>
            <a:spLocks noGrp="1"/>
          </p:cNvSpPr>
          <p:nvPr>
            <p:ph type="ctrTitle"/>
          </p:nvPr>
        </p:nvSpPr>
        <p:spPr>
          <a:solidFill>
            <a:schemeClr val="accent2">
              <a:lumMod val="75000"/>
            </a:schemeClr>
          </a:solidFill>
        </p:spPr>
        <p:txBody>
          <a:bodyPr/>
          <a:lstStyle/>
          <a:p>
            <a:r>
              <a:rPr lang="en-IE" dirty="0"/>
              <a:t>Let us sing</a:t>
            </a:r>
          </a:p>
        </p:txBody>
      </p:sp>
      <p:sp>
        <p:nvSpPr>
          <p:cNvPr id="3" name="Subtitle 2">
            <a:extLst>
              <a:ext uri="{FF2B5EF4-FFF2-40B4-BE49-F238E27FC236}">
                <a16:creationId xmlns:a16="http://schemas.microsoft.com/office/drawing/2014/main" id="{3FD56481-2693-908B-4744-8A09A50A76F9}"/>
              </a:ext>
            </a:extLst>
          </p:cNvPr>
          <p:cNvSpPr>
            <a:spLocks noGrp="1"/>
          </p:cNvSpPr>
          <p:nvPr>
            <p:ph type="subTitle" idx="1"/>
          </p:nvPr>
        </p:nvSpPr>
        <p:spPr>
          <a:xfrm>
            <a:off x="5305647" y="1130301"/>
            <a:ext cx="12982353" cy="8902031"/>
          </a:xfrm>
        </p:spPr>
        <p:txBody>
          <a:bodyPr>
            <a:noAutofit/>
          </a:bodyPr>
          <a:lstStyle/>
          <a:p>
            <a:r>
              <a:rPr lang="en-IE" dirty="0"/>
              <a:t>Lord you have come to the lakeside;  </a:t>
            </a:r>
          </a:p>
          <a:p>
            <a:r>
              <a:rPr lang="en-IE" dirty="0"/>
              <a:t>Seeking neither wealthy nor wise ones.  </a:t>
            </a:r>
          </a:p>
          <a:p>
            <a:r>
              <a:rPr lang="en-IE" dirty="0"/>
              <a:t>You only ask Lord, that I should love you.  </a:t>
            </a:r>
          </a:p>
        </p:txBody>
      </p:sp>
      <p:pic>
        <p:nvPicPr>
          <p:cNvPr id="5" name="Picture 4">
            <a:extLst>
              <a:ext uri="{FF2B5EF4-FFF2-40B4-BE49-F238E27FC236}">
                <a16:creationId xmlns:a16="http://schemas.microsoft.com/office/drawing/2014/main" id="{9C7789FD-7A84-123F-CD4A-9ABA5C0C5FC7}"/>
              </a:ext>
            </a:extLst>
          </p:cNvPr>
          <p:cNvPicPr>
            <a:picLocks noChangeAspect="1"/>
          </p:cNvPicPr>
          <p:nvPr/>
        </p:nvPicPr>
        <p:blipFill>
          <a:blip r:embed="rId2"/>
          <a:stretch>
            <a:fillRect/>
          </a:stretch>
        </p:blipFill>
        <p:spPr>
          <a:xfrm>
            <a:off x="164224" y="1416603"/>
            <a:ext cx="4939990" cy="6681546"/>
          </a:xfrm>
          <a:prstGeom prst="rect">
            <a:avLst/>
          </a:prstGeom>
        </p:spPr>
      </p:pic>
      <p:sp>
        <p:nvSpPr>
          <p:cNvPr id="4" name="Title 1">
            <a:extLst>
              <a:ext uri="{FF2B5EF4-FFF2-40B4-BE49-F238E27FC236}">
                <a16:creationId xmlns:a16="http://schemas.microsoft.com/office/drawing/2014/main" id="{5A1FA36C-B6CD-EAA2-F274-730DEECFA2ED}"/>
              </a:ext>
              <a:ext uri="{C183D7F6-B498-43B3-948B-1728B52AA6E4}">
                <adec:decorative xmlns:adec="http://schemas.microsoft.com/office/drawing/2017/decorative" val="1"/>
              </a:ext>
            </a:extLst>
          </p:cNvPr>
          <p:cNvSpPr txBox="1">
            <a:spLocks/>
          </p:cNvSpPr>
          <p:nvPr/>
        </p:nvSpPr>
        <p:spPr>
          <a:xfrm>
            <a:off x="0" y="10158412"/>
            <a:ext cx="18288000" cy="128587"/>
          </a:xfrm>
          <a:prstGeom prst="rect">
            <a:avLst/>
          </a:prstGeom>
          <a:solidFill>
            <a:srgbClr val="953735"/>
          </a:solidFill>
        </p:spPr>
        <p:txBody>
          <a:bodyPr vert="horz" lIns="91440" tIns="45720" rIns="91440" bIns="45720" rtlCol="0" anchor="ctr">
            <a:normAutofit fontScale="25000" lnSpcReduction="20000"/>
          </a:bodyPr>
          <a:lstStyle>
            <a:lvl1pPr algn="ctr" defTabSz="914400" rtl="0" eaLnBrk="1" latinLnBrk="0" hangingPunct="1">
              <a:spcBef>
                <a:spcPct val="0"/>
              </a:spcBef>
              <a:buNone/>
              <a:defRPr sz="3600" b="1" i="0" kern="1200" cap="all" baseline="0">
                <a:solidFill>
                  <a:schemeClr val="bg1"/>
                </a:solidFill>
                <a:latin typeface="Arial" panose="020B0604020202020204" pitchFamily="34" charset="0"/>
                <a:ea typeface="+mj-ea"/>
                <a:cs typeface="+mj-cs"/>
              </a:defRPr>
            </a:lvl1pPr>
          </a:lstStyle>
          <a:p>
            <a:endParaRPr lang="en-IE" dirty="0"/>
          </a:p>
        </p:txBody>
      </p:sp>
    </p:spTree>
    <p:extLst>
      <p:ext uri="{BB962C8B-B14F-4D97-AF65-F5344CB8AC3E}">
        <p14:creationId xmlns:p14="http://schemas.microsoft.com/office/powerpoint/2010/main" val="215503191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C72507-12D5-B048-A470-3D091DCBA61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31D2332-971E-3F74-61B1-FBDC926CC7A6}"/>
              </a:ext>
            </a:extLst>
          </p:cNvPr>
          <p:cNvSpPr>
            <a:spLocks noGrp="1"/>
          </p:cNvSpPr>
          <p:nvPr>
            <p:ph type="ctrTitle"/>
          </p:nvPr>
        </p:nvSpPr>
        <p:spPr>
          <a:solidFill>
            <a:schemeClr val="accent2">
              <a:lumMod val="75000"/>
            </a:schemeClr>
          </a:solidFill>
        </p:spPr>
        <p:txBody>
          <a:bodyPr/>
          <a:lstStyle/>
          <a:p>
            <a:r>
              <a:rPr lang="en-IE" dirty="0"/>
              <a:t>Let us sing</a:t>
            </a:r>
          </a:p>
        </p:txBody>
      </p:sp>
      <p:sp>
        <p:nvSpPr>
          <p:cNvPr id="3" name="Subtitle 2">
            <a:extLst>
              <a:ext uri="{FF2B5EF4-FFF2-40B4-BE49-F238E27FC236}">
                <a16:creationId xmlns:a16="http://schemas.microsoft.com/office/drawing/2014/main" id="{655DA0DE-8B94-B4A6-2AD7-32F17E06C2DB}"/>
              </a:ext>
            </a:extLst>
          </p:cNvPr>
          <p:cNvSpPr>
            <a:spLocks noGrp="1"/>
          </p:cNvSpPr>
          <p:nvPr>
            <p:ph type="subTitle" idx="1"/>
          </p:nvPr>
        </p:nvSpPr>
        <p:spPr>
          <a:xfrm>
            <a:off x="5305647" y="1130301"/>
            <a:ext cx="12982353" cy="8902031"/>
          </a:xfrm>
        </p:spPr>
        <p:txBody>
          <a:bodyPr>
            <a:noAutofit/>
          </a:bodyPr>
          <a:lstStyle/>
          <a:p>
            <a:r>
              <a:rPr lang="en-IE" dirty="0"/>
              <a:t>With love you have looked in my eyes Lord,  </a:t>
            </a:r>
          </a:p>
          <a:p>
            <a:r>
              <a:rPr lang="en-IE" dirty="0"/>
              <a:t>Smiling gently you called out my name.  </a:t>
            </a:r>
          </a:p>
          <a:p>
            <a:r>
              <a:rPr lang="en-IE" dirty="0"/>
              <a:t>And I left my boat by the lakeside,  </a:t>
            </a:r>
          </a:p>
          <a:p>
            <a:r>
              <a:rPr lang="en-IE" dirty="0"/>
              <a:t>Now with you I will seek other shores! </a:t>
            </a:r>
          </a:p>
        </p:txBody>
      </p:sp>
      <p:pic>
        <p:nvPicPr>
          <p:cNvPr id="5" name="Picture 4">
            <a:extLst>
              <a:ext uri="{FF2B5EF4-FFF2-40B4-BE49-F238E27FC236}">
                <a16:creationId xmlns:a16="http://schemas.microsoft.com/office/drawing/2014/main" id="{24D39A08-E393-A299-1C92-3432954F2704}"/>
              </a:ext>
            </a:extLst>
          </p:cNvPr>
          <p:cNvPicPr>
            <a:picLocks noChangeAspect="1"/>
          </p:cNvPicPr>
          <p:nvPr/>
        </p:nvPicPr>
        <p:blipFill>
          <a:blip r:embed="rId2"/>
          <a:stretch>
            <a:fillRect/>
          </a:stretch>
        </p:blipFill>
        <p:spPr>
          <a:xfrm>
            <a:off x="164224" y="1416603"/>
            <a:ext cx="4939990" cy="6681546"/>
          </a:xfrm>
          <a:prstGeom prst="rect">
            <a:avLst/>
          </a:prstGeom>
        </p:spPr>
      </p:pic>
      <p:sp>
        <p:nvSpPr>
          <p:cNvPr id="4" name="Title 1">
            <a:extLst>
              <a:ext uri="{FF2B5EF4-FFF2-40B4-BE49-F238E27FC236}">
                <a16:creationId xmlns:a16="http://schemas.microsoft.com/office/drawing/2014/main" id="{7645308E-5453-25F9-7BC0-15685B273923}"/>
              </a:ext>
              <a:ext uri="{C183D7F6-B498-43B3-948B-1728B52AA6E4}">
                <adec:decorative xmlns:adec="http://schemas.microsoft.com/office/drawing/2017/decorative" val="1"/>
              </a:ext>
            </a:extLst>
          </p:cNvPr>
          <p:cNvSpPr txBox="1">
            <a:spLocks/>
          </p:cNvSpPr>
          <p:nvPr/>
        </p:nvSpPr>
        <p:spPr>
          <a:xfrm>
            <a:off x="0" y="10158412"/>
            <a:ext cx="18288000" cy="128587"/>
          </a:xfrm>
          <a:prstGeom prst="rect">
            <a:avLst/>
          </a:prstGeom>
          <a:solidFill>
            <a:srgbClr val="953735"/>
          </a:solidFill>
        </p:spPr>
        <p:txBody>
          <a:bodyPr vert="horz" lIns="91440" tIns="45720" rIns="91440" bIns="45720" rtlCol="0" anchor="ctr">
            <a:normAutofit fontScale="25000" lnSpcReduction="20000"/>
          </a:bodyPr>
          <a:lstStyle>
            <a:lvl1pPr algn="ctr" defTabSz="914400" rtl="0" eaLnBrk="1" latinLnBrk="0" hangingPunct="1">
              <a:spcBef>
                <a:spcPct val="0"/>
              </a:spcBef>
              <a:buNone/>
              <a:defRPr sz="3600" b="1" i="0" kern="1200" cap="all" baseline="0">
                <a:solidFill>
                  <a:schemeClr val="bg1"/>
                </a:solidFill>
                <a:latin typeface="Arial" panose="020B0604020202020204" pitchFamily="34" charset="0"/>
                <a:ea typeface="+mj-ea"/>
                <a:cs typeface="+mj-cs"/>
              </a:defRPr>
            </a:lvl1pPr>
          </a:lstStyle>
          <a:p>
            <a:endParaRPr lang="en-IE" dirty="0"/>
          </a:p>
        </p:txBody>
      </p:sp>
    </p:spTree>
    <p:extLst>
      <p:ext uri="{BB962C8B-B14F-4D97-AF65-F5344CB8AC3E}">
        <p14:creationId xmlns:p14="http://schemas.microsoft.com/office/powerpoint/2010/main" val="388271892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5FF9F1-1A55-3D5D-242F-458C99D6F00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9FE0896-D3FA-3648-FD4E-1FB0670DE64E}"/>
              </a:ext>
            </a:extLst>
          </p:cNvPr>
          <p:cNvSpPr>
            <a:spLocks noGrp="1"/>
          </p:cNvSpPr>
          <p:nvPr>
            <p:ph type="ctrTitle"/>
          </p:nvPr>
        </p:nvSpPr>
        <p:spPr>
          <a:xfrm>
            <a:off x="0" y="-25400"/>
            <a:ext cx="18288000" cy="1879599"/>
          </a:xfrm>
        </p:spPr>
        <p:txBody>
          <a:bodyPr>
            <a:noAutofit/>
          </a:bodyPr>
          <a:lstStyle/>
          <a:p>
            <a:r>
              <a:rPr lang="en-IE" dirty="0"/>
              <a:t>Tenth Station: Jesus commissions Peter to take care of his flock, the Church</a:t>
            </a:r>
          </a:p>
        </p:txBody>
      </p:sp>
      <p:sp>
        <p:nvSpPr>
          <p:cNvPr id="3" name="Subtitle 2">
            <a:extLst>
              <a:ext uri="{FF2B5EF4-FFF2-40B4-BE49-F238E27FC236}">
                <a16:creationId xmlns:a16="http://schemas.microsoft.com/office/drawing/2014/main" id="{441EF274-3705-7D5E-D786-A576B5666422}"/>
              </a:ext>
            </a:extLst>
          </p:cNvPr>
          <p:cNvSpPr>
            <a:spLocks noGrp="1"/>
          </p:cNvSpPr>
          <p:nvPr>
            <p:ph type="subTitle" idx="1"/>
          </p:nvPr>
        </p:nvSpPr>
        <p:spPr>
          <a:xfrm>
            <a:off x="5307724" y="1980279"/>
            <a:ext cx="12980276" cy="8052053"/>
          </a:xfrm>
        </p:spPr>
        <p:txBody>
          <a:bodyPr>
            <a:noAutofit/>
          </a:bodyPr>
          <a:lstStyle/>
          <a:p>
            <a:r>
              <a:rPr lang="en-IE" i="1" dirty="0"/>
              <a:t>Jesus then asked Peter three times: "Simon, son of John, do you love me more than these others do?" He answered: "Yes Lord, you know how much I love you!" Jesus said to him: "Feed my lambs! Take care of my sheep!" John 21:15- 18</a:t>
            </a:r>
          </a:p>
        </p:txBody>
      </p:sp>
      <p:sp>
        <p:nvSpPr>
          <p:cNvPr id="4" name="Title 1">
            <a:extLst>
              <a:ext uri="{FF2B5EF4-FFF2-40B4-BE49-F238E27FC236}">
                <a16:creationId xmlns:a16="http://schemas.microsoft.com/office/drawing/2014/main" id="{2194AB79-7392-FFF5-0A65-865AB5939946}"/>
              </a:ext>
              <a:ext uri="{C183D7F6-B498-43B3-948B-1728B52AA6E4}">
                <adec:decorative xmlns:adec="http://schemas.microsoft.com/office/drawing/2017/decorative" val="1"/>
              </a:ext>
            </a:extLst>
          </p:cNvPr>
          <p:cNvSpPr txBox="1">
            <a:spLocks/>
          </p:cNvSpPr>
          <p:nvPr/>
        </p:nvSpPr>
        <p:spPr>
          <a:xfrm>
            <a:off x="0" y="10158412"/>
            <a:ext cx="18288000" cy="128587"/>
          </a:xfrm>
          <a:prstGeom prst="rect">
            <a:avLst/>
          </a:prstGeom>
          <a:solidFill>
            <a:srgbClr val="0D3089"/>
          </a:solidFill>
        </p:spPr>
        <p:txBody>
          <a:bodyPr vert="horz" lIns="91440" tIns="45720" rIns="91440" bIns="45720" rtlCol="0" anchor="ctr">
            <a:normAutofit fontScale="25000" lnSpcReduction="20000"/>
          </a:bodyPr>
          <a:lstStyle>
            <a:lvl1pPr algn="ctr" defTabSz="914400" rtl="0" eaLnBrk="1" latinLnBrk="0" hangingPunct="1">
              <a:spcBef>
                <a:spcPct val="0"/>
              </a:spcBef>
              <a:buNone/>
              <a:defRPr sz="3600" b="1" i="0" kern="1200" cap="all" baseline="0">
                <a:solidFill>
                  <a:schemeClr val="bg1"/>
                </a:solidFill>
                <a:latin typeface="Arial" panose="020B0604020202020204" pitchFamily="34" charset="0"/>
                <a:ea typeface="+mj-ea"/>
                <a:cs typeface="+mj-cs"/>
              </a:defRPr>
            </a:lvl1pPr>
          </a:lstStyle>
          <a:p>
            <a:endParaRPr lang="en-IE" dirty="0"/>
          </a:p>
        </p:txBody>
      </p:sp>
      <p:pic>
        <p:nvPicPr>
          <p:cNvPr id="6" name="Picture 5">
            <a:extLst>
              <a:ext uri="{FF2B5EF4-FFF2-40B4-BE49-F238E27FC236}">
                <a16:creationId xmlns:a16="http://schemas.microsoft.com/office/drawing/2014/main" id="{7868AAA5-F79A-619A-8C8C-57BCF2D3A131}"/>
              </a:ext>
            </a:extLst>
          </p:cNvPr>
          <p:cNvPicPr>
            <a:picLocks noChangeAspect="1"/>
          </p:cNvPicPr>
          <p:nvPr/>
        </p:nvPicPr>
        <p:blipFill>
          <a:blip r:embed="rId2"/>
          <a:stretch>
            <a:fillRect/>
          </a:stretch>
        </p:blipFill>
        <p:spPr>
          <a:xfrm>
            <a:off x="183867" y="1980279"/>
            <a:ext cx="4939990" cy="5899036"/>
          </a:xfrm>
          <a:prstGeom prst="rect">
            <a:avLst/>
          </a:prstGeom>
        </p:spPr>
      </p:pic>
    </p:spTree>
    <p:extLst>
      <p:ext uri="{BB962C8B-B14F-4D97-AF65-F5344CB8AC3E}">
        <p14:creationId xmlns:p14="http://schemas.microsoft.com/office/powerpoint/2010/main" val="19135696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F7383C-CF49-EEE4-EB88-94F3EFC94D8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1D7EB8A-1D8F-5458-0DF9-6CAB96835B19}"/>
              </a:ext>
            </a:extLst>
          </p:cNvPr>
          <p:cNvSpPr>
            <a:spLocks noGrp="1"/>
          </p:cNvSpPr>
          <p:nvPr>
            <p:ph type="ctrTitle"/>
          </p:nvPr>
        </p:nvSpPr>
        <p:spPr>
          <a:solidFill>
            <a:srgbClr val="4F6228"/>
          </a:solidFill>
        </p:spPr>
        <p:txBody>
          <a:bodyPr/>
          <a:lstStyle/>
          <a:p>
            <a:r>
              <a:rPr lang="en-IE" dirty="0"/>
              <a:t>Let us pray</a:t>
            </a:r>
          </a:p>
        </p:txBody>
      </p:sp>
      <p:sp>
        <p:nvSpPr>
          <p:cNvPr id="3" name="Subtitle 2">
            <a:extLst>
              <a:ext uri="{FF2B5EF4-FFF2-40B4-BE49-F238E27FC236}">
                <a16:creationId xmlns:a16="http://schemas.microsoft.com/office/drawing/2014/main" id="{2D38150B-C0C3-7342-3F1A-6CA3CD3420E9}"/>
              </a:ext>
            </a:extLst>
          </p:cNvPr>
          <p:cNvSpPr>
            <a:spLocks noGrp="1"/>
          </p:cNvSpPr>
          <p:nvPr>
            <p:ph type="subTitle" idx="1"/>
          </p:nvPr>
        </p:nvSpPr>
        <p:spPr>
          <a:xfrm>
            <a:off x="5307724" y="1130301"/>
            <a:ext cx="12980276" cy="8902031"/>
          </a:xfrm>
        </p:spPr>
        <p:txBody>
          <a:bodyPr>
            <a:noAutofit/>
          </a:bodyPr>
          <a:lstStyle/>
          <a:p>
            <a:r>
              <a:rPr lang="en-IE" dirty="0"/>
              <a:t>Risen Lord, you not only forgave Peter for denying you three times, you appointed him to be the leader of your followers, the Shepherd of your flock. Having recommitted himself to love you to the end, he assumed the responsibility of leading your people</a:t>
            </a:r>
          </a:p>
        </p:txBody>
      </p:sp>
      <p:pic>
        <p:nvPicPr>
          <p:cNvPr id="5" name="Picture 4">
            <a:extLst>
              <a:ext uri="{FF2B5EF4-FFF2-40B4-BE49-F238E27FC236}">
                <a16:creationId xmlns:a16="http://schemas.microsoft.com/office/drawing/2014/main" id="{23DF8A51-345B-B818-E3C5-0B5BA87FBED1}"/>
              </a:ext>
            </a:extLst>
          </p:cNvPr>
          <p:cNvPicPr>
            <a:picLocks noChangeAspect="1"/>
          </p:cNvPicPr>
          <p:nvPr/>
        </p:nvPicPr>
        <p:blipFill>
          <a:blip r:embed="rId2"/>
          <a:stretch>
            <a:fillRect/>
          </a:stretch>
        </p:blipFill>
        <p:spPr>
          <a:xfrm>
            <a:off x="183867" y="1980279"/>
            <a:ext cx="4939990" cy="5899036"/>
          </a:xfrm>
          <a:prstGeom prst="rect">
            <a:avLst/>
          </a:prstGeom>
        </p:spPr>
      </p:pic>
      <p:sp>
        <p:nvSpPr>
          <p:cNvPr id="6" name="Title 1">
            <a:extLst>
              <a:ext uri="{FF2B5EF4-FFF2-40B4-BE49-F238E27FC236}">
                <a16:creationId xmlns:a16="http://schemas.microsoft.com/office/drawing/2014/main" id="{A2C65699-962F-4CDE-190D-7ACEDBD106F6}"/>
              </a:ext>
              <a:ext uri="{C183D7F6-B498-43B3-948B-1728B52AA6E4}">
                <adec:decorative xmlns:adec="http://schemas.microsoft.com/office/drawing/2017/decorative" val="1"/>
              </a:ext>
            </a:extLst>
          </p:cNvPr>
          <p:cNvSpPr txBox="1">
            <a:spLocks/>
          </p:cNvSpPr>
          <p:nvPr/>
        </p:nvSpPr>
        <p:spPr>
          <a:xfrm>
            <a:off x="0" y="10158412"/>
            <a:ext cx="18288000" cy="128587"/>
          </a:xfrm>
          <a:prstGeom prst="rect">
            <a:avLst/>
          </a:prstGeom>
          <a:solidFill>
            <a:srgbClr val="4F6228"/>
          </a:solidFill>
        </p:spPr>
        <p:txBody>
          <a:bodyPr vert="horz" lIns="91440" tIns="45720" rIns="91440" bIns="45720" rtlCol="0" anchor="ctr">
            <a:normAutofit fontScale="25000" lnSpcReduction="20000"/>
          </a:bodyPr>
          <a:lstStyle>
            <a:lvl1pPr algn="ctr" defTabSz="914400" rtl="0" eaLnBrk="1" latinLnBrk="0" hangingPunct="1">
              <a:spcBef>
                <a:spcPct val="0"/>
              </a:spcBef>
              <a:buNone/>
              <a:defRPr sz="3600" b="1" i="0" kern="1200" cap="all" baseline="0">
                <a:solidFill>
                  <a:schemeClr val="bg1"/>
                </a:solidFill>
                <a:latin typeface="Arial" panose="020B0604020202020204" pitchFamily="34" charset="0"/>
                <a:ea typeface="+mj-ea"/>
                <a:cs typeface="+mj-cs"/>
              </a:defRPr>
            </a:lvl1pPr>
          </a:lstStyle>
          <a:p>
            <a:endParaRPr lang="en-IE" dirty="0"/>
          </a:p>
        </p:txBody>
      </p:sp>
    </p:spTree>
    <p:extLst>
      <p:ext uri="{BB962C8B-B14F-4D97-AF65-F5344CB8AC3E}">
        <p14:creationId xmlns:p14="http://schemas.microsoft.com/office/powerpoint/2010/main" val="55476828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8DCCA8-F320-9CB8-65BE-5703351E767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D350198-E848-8389-904B-AF7AAE779325}"/>
              </a:ext>
            </a:extLst>
          </p:cNvPr>
          <p:cNvSpPr>
            <a:spLocks noGrp="1"/>
          </p:cNvSpPr>
          <p:nvPr>
            <p:ph type="ctrTitle"/>
          </p:nvPr>
        </p:nvSpPr>
        <p:spPr>
          <a:solidFill>
            <a:srgbClr val="4F6228"/>
          </a:solidFill>
        </p:spPr>
        <p:txBody>
          <a:bodyPr/>
          <a:lstStyle/>
          <a:p>
            <a:r>
              <a:rPr lang="en-IE" dirty="0"/>
              <a:t>Let us pray</a:t>
            </a:r>
          </a:p>
        </p:txBody>
      </p:sp>
      <p:sp>
        <p:nvSpPr>
          <p:cNvPr id="3" name="Subtitle 2">
            <a:extLst>
              <a:ext uri="{FF2B5EF4-FFF2-40B4-BE49-F238E27FC236}">
                <a16:creationId xmlns:a16="http://schemas.microsoft.com/office/drawing/2014/main" id="{76659E0E-A9E7-71A2-A4A7-8CA4706FEDEA}"/>
              </a:ext>
            </a:extLst>
          </p:cNvPr>
          <p:cNvSpPr>
            <a:spLocks noGrp="1"/>
          </p:cNvSpPr>
          <p:nvPr>
            <p:ph type="subTitle" idx="1"/>
          </p:nvPr>
        </p:nvSpPr>
        <p:spPr>
          <a:xfrm>
            <a:off x="5307724" y="1130301"/>
            <a:ext cx="12980276" cy="8902031"/>
          </a:xfrm>
        </p:spPr>
        <p:txBody>
          <a:bodyPr>
            <a:noAutofit/>
          </a:bodyPr>
          <a:lstStyle/>
          <a:p>
            <a:r>
              <a:rPr lang="en-IE" dirty="0"/>
              <a:t>in discovering healing through your loving forgiveness. May the successor of Peter continue to preserve your church in the way of truth and life, and may we too be faithful in fulfilling our mission to spread the good news of salvation. Amen.</a:t>
            </a:r>
          </a:p>
        </p:txBody>
      </p:sp>
      <p:pic>
        <p:nvPicPr>
          <p:cNvPr id="5" name="Picture 4">
            <a:extLst>
              <a:ext uri="{FF2B5EF4-FFF2-40B4-BE49-F238E27FC236}">
                <a16:creationId xmlns:a16="http://schemas.microsoft.com/office/drawing/2014/main" id="{E4A475D0-CA73-1384-0D7C-99F7BF561E5E}"/>
              </a:ext>
            </a:extLst>
          </p:cNvPr>
          <p:cNvPicPr>
            <a:picLocks noChangeAspect="1"/>
          </p:cNvPicPr>
          <p:nvPr/>
        </p:nvPicPr>
        <p:blipFill>
          <a:blip r:embed="rId2"/>
          <a:stretch>
            <a:fillRect/>
          </a:stretch>
        </p:blipFill>
        <p:spPr>
          <a:xfrm>
            <a:off x="183867" y="1980279"/>
            <a:ext cx="4939990" cy="5899036"/>
          </a:xfrm>
          <a:prstGeom prst="rect">
            <a:avLst/>
          </a:prstGeom>
        </p:spPr>
      </p:pic>
      <p:sp>
        <p:nvSpPr>
          <p:cNvPr id="6" name="Title 1">
            <a:extLst>
              <a:ext uri="{FF2B5EF4-FFF2-40B4-BE49-F238E27FC236}">
                <a16:creationId xmlns:a16="http://schemas.microsoft.com/office/drawing/2014/main" id="{39845ED2-3087-B981-6B00-3326644C3191}"/>
              </a:ext>
              <a:ext uri="{C183D7F6-B498-43B3-948B-1728B52AA6E4}">
                <adec:decorative xmlns:adec="http://schemas.microsoft.com/office/drawing/2017/decorative" val="1"/>
              </a:ext>
            </a:extLst>
          </p:cNvPr>
          <p:cNvSpPr txBox="1">
            <a:spLocks/>
          </p:cNvSpPr>
          <p:nvPr/>
        </p:nvSpPr>
        <p:spPr>
          <a:xfrm>
            <a:off x="0" y="10158412"/>
            <a:ext cx="18288000" cy="128587"/>
          </a:xfrm>
          <a:prstGeom prst="rect">
            <a:avLst/>
          </a:prstGeom>
          <a:solidFill>
            <a:srgbClr val="4F6228"/>
          </a:solidFill>
        </p:spPr>
        <p:txBody>
          <a:bodyPr vert="horz" lIns="91440" tIns="45720" rIns="91440" bIns="45720" rtlCol="0" anchor="ctr">
            <a:normAutofit fontScale="25000" lnSpcReduction="20000"/>
          </a:bodyPr>
          <a:lstStyle>
            <a:lvl1pPr algn="ctr" defTabSz="914400" rtl="0" eaLnBrk="1" latinLnBrk="0" hangingPunct="1">
              <a:spcBef>
                <a:spcPct val="0"/>
              </a:spcBef>
              <a:buNone/>
              <a:defRPr sz="3600" b="1" i="0" kern="1200" cap="all" baseline="0">
                <a:solidFill>
                  <a:schemeClr val="bg1"/>
                </a:solidFill>
                <a:latin typeface="Arial" panose="020B0604020202020204" pitchFamily="34" charset="0"/>
                <a:ea typeface="+mj-ea"/>
                <a:cs typeface="+mj-cs"/>
              </a:defRPr>
            </a:lvl1pPr>
          </a:lstStyle>
          <a:p>
            <a:endParaRPr lang="en-IE" dirty="0"/>
          </a:p>
        </p:txBody>
      </p:sp>
    </p:spTree>
    <p:extLst>
      <p:ext uri="{BB962C8B-B14F-4D97-AF65-F5344CB8AC3E}">
        <p14:creationId xmlns:p14="http://schemas.microsoft.com/office/powerpoint/2010/main" val="404268790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A92845-0E7E-BB79-4AF9-0273BA9AC3B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8693233-C58E-6DF2-8023-D07AA2B76EF9}"/>
              </a:ext>
            </a:extLst>
          </p:cNvPr>
          <p:cNvSpPr>
            <a:spLocks noGrp="1"/>
          </p:cNvSpPr>
          <p:nvPr>
            <p:ph type="ctrTitle"/>
          </p:nvPr>
        </p:nvSpPr>
        <p:spPr>
          <a:solidFill>
            <a:schemeClr val="accent2">
              <a:lumMod val="75000"/>
            </a:schemeClr>
          </a:solidFill>
        </p:spPr>
        <p:txBody>
          <a:bodyPr/>
          <a:lstStyle/>
          <a:p>
            <a:r>
              <a:rPr lang="en-IE" dirty="0"/>
              <a:t>Let us sing</a:t>
            </a:r>
          </a:p>
        </p:txBody>
      </p:sp>
      <p:sp>
        <p:nvSpPr>
          <p:cNvPr id="3" name="Subtitle 2">
            <a:extLst>
              <a:ext uri="{FF2B5EF4-FFF2-40B4-BE49-F238E27FC236}">
                <a16:creationId xmlns:a16="http://schemas.microsoft.com/office/drawing/2014/main" id="{A212963B-CFB1-ABBE-23CA-D4B25B88A08D}"/>
              </a:ext>
            </a:extLst>
          </p:cNvPr>
          <p:cNvSpPr>
            <a:spLocks noGrp="1"/>
          </p:cNvSpPr>
          <p:nvPr>
            <p:ph type="subTitle" idx="1"/>
          </p:nvPr>
        </p:nvSpPr>
        <p:spPr>
          <a:xfrm>
            <a:off x="5305647" y="1130301"/>
            <a:ext cx="12982353" cy="8902031"/>
          </a:xfrm>
        </p:spPr>
        <p:txBody>
          <a:bodyPr>
            <a:noAutofit/>
          </a:bodyPr>
          <a:lstStyle/>
          <a:p>
            <a:r>
              <a:rPr lang="en-IE" dirty="0"/>
              <a:t>Colours of day dawn into the mind  </a:t>
            </a:r>
          </a:p>
          <a:p>
            <a:r>
              <a:rPr lang="en-IE" dirty="0"/>
              <a:t>The sun has come up the night is behind.  </a:t>
            </a:r>
          </a:p>
          <a:p>
            <a:r>
              <a:rPr lang="en-IE" dirty="0"/>
              <a:t>Go down in the city, into the street,</a:t>
            </a:r>
          </a:p>
          <a:p>
            <a:r>
              <a:rPr lang="en-IE" dirty="0"/>
              <a:t>And let’s give the message to the people we meet.  </a:t>
            </a:r>
          </a:p>
        </p:txBody>
      </p:sp>
      <p:pic>
        <p:nvPicPr>
          <p:cNvPr id="5" name="Picture 4">
            <a:extLst>
              <a:ext uri="{FF2B5EF4-FFF2-40B4-BE49-F238E27FC236}">
                <a16:creationId xmlns:a16="http://schemas.microsoft.com/office/drawing/2014/main" id="{533C627F-7B14-0243-9154-274FFCDA7BCF}"/>
              </a:ext>
            </a:extLst>
          </p:cNvPr>
          <p:cNvPicPr>
            <a:picLocks noChangeAspect="1"/>
          </p:cNvPicPr>
          <p:nvPr/>
        </p:nvPicPr>
        <p:blipFill>
          <a:blip r:embed="rId2"/>
          <a:stretch>
            <a:fillRect/>
          </a:stretch>
        </p:blipFill>
        <p:spPr>
          <a:xfrm>
            <a:off x="183867" y="1980279"/>
            <a:ext cx="4939990" cy="5899036"/>
          </a:xfrm>
          <a:prstGeom prst="rect">
            <a:avLst/>
          </a:prstGeom>
        </p:spPr>
      </p:pic>
      <p:sp>
        <p:nvSpPr>
          <p:cNvPr id="6" name="Title 1">
            <a:extLst>
              <a:ext uri="{FF2B5EF4-FFF2-40B4-BE49-F238E27FC236}">
                <a16:creationId xmlns:a16="http://schemas.microsoft.com/office/drawing/2014/main" id="{9873B3EE-40FE-2AA1-6D55-D235EBE6BAD9}"/>
              </a:ext>
              <a:ext uri="{C183D7F6-B498-43B3-948B-1728B52AA6E4}">
                <adec:decorative xmlns:adec="http://schemas.microsoft.com/office/drawing/2017/decorative" val="1"/>
              </a:ext>
            </a:extLst>
          </p:cNvPr>
          <p:cNvSpPr txBox="1">
            <a:spLocks/>
          </p:cNvSpPr>
          <p:nvPr/>
        </p:nvSpPr>
        <p:spPr>
          <a:xfrm>
            <a:off x="0" y="10158412"/>
            <a:ext cx="18288000" cy="128587"/>
          </a:xfrm>
          <a:prstGeom prst="rect">
            <a:avLst/>
          </a:prstGeom>
          <a:solidFill>
            <a:srgbClr val="953735"/>
          </a:solidFill>
        </p:spPr>
        <p:txBody>
          <a:bodyPr vert="horz" lIns="91440" tIns="45720" rIns="91440" bIns="45720" rtlCol="0" anchor="ctr">
            <a:normAutofit fontScale="25000" lnSpcReduction="20000"/>
          </a:bodyPr>
          <a:lstStyle>
            <a:lvl1pPr algn="ctr" defTabSz="914400" rtl="0" eaLnBrk="1" latinLnBrk="0" hangingPunct="1">
              <a:spcBef>
                <a:spcPct val="0"/>
              </a:spcBef>
              <a:buNone/>
              <a:defRPr sz="3600" b="1" i="0" kern="1200" cap="all" baseline="0">
                <a:solidFill>
                  <a:schemeClr val="bg1"/>
                </a:solidFill>
                <a:latin typeface="Arial" panose="020B0604020202020204" pitchFamily="34" charset="0"/>
                <a:ea typeface="+mj-ea"/>
                <a:cs typeface="+mj-cs"/>
              </a:defRPr>
            </a:lvl1pPr>
          </a:lstStyle>
          <a:p>
            <a:endParaRPr lang="en-IE" dirty="0"/>
          </a:p>
        </p:txBody>
      </p:sp>
    </p:spTree>
    <p:extLst>
      <p:ext uri="{BB962C8B-B14F-4D97-AF65-F5344CB8AC3E}">
        <p14:creationId xmlns:p14="http://schemas.microsoft.com/office/powerpoint/2010/main" val="373228404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9B7A0A-8C85-6C84-CA35-C2FABB5866D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EAED652-A1A3-1298-A016-92EEA9B8F72F}"/>
              </a:ext>
            </a:extLst>
          </p:cNvPr>
          <p:cNvSpPr>
            <a:spLocks noGrp="1"/>
          </p:cNvSpPr>
          <p:nvPr>
            <p:ph type="ctrTitle"/>
          </p:nvPr>
        </p:nvSpPr>
        <p:spPr>
          <a:solidFill>
            <a:schemeClr val="accent2">
              <a:lumMod val="75000"/>
            </a:schemeClr>
          </a:solidFill>
        </p:spPr>
        <p:txBody>
          <a:bodyPr/>
          <a:lstStyle/>
          <a:p>
            <a:r>
              <a:rPr lang="en-IE" dirty="0"/>
              <a:t>Let us sing</a:t>
            </a:r>
          </a:p>
        </p:txBody>
      </p:sp>
      <p:sp>
        <p:nvSpPr>
          <p:cNvPr id="3" name="Subtitle 2">
            <a:extLst>
              <a:ext uri="{FF2B5EF4-FFF2-40B4-BE49-F238E27FC236}">
                <a16:creationId xmlns:a16="http://schemas.microsoft.com/office/drawing/2014/main" id="{69CA78AE-7542-5521-F3BB-EFA23EA20797}"/>
              </a:ext>
            </a:extLst>
          </p:cNvPr>
          <p:cNvSpPr>
            <a:spLocks noGrp="1"/>
          </p:cNvSpPr>
          <p:nvPr>
            <p:ph type="subTitle" idx="1"/>
          </p:nvPr>
        </p:nvSpPr>
        <p:spPr>
          <a:xfrm>
            <a:off x="5305647" y="1130301"/>
            <a:ext cx="12982353" cy="8902031"/>
          </a:xfrm>
        </p:spPr>
        <p:txBody>
          <a:bodyPr>
            <a:noAutofit/>
          </a:bodyPr>
          <a:lstStyle/>
          <a:p>
            <a:r>
              <a:rPr lang="en-IE" dirty="0"/>
              <a:t>So light up the fire and let the flame burn,  </a:t>
            </a:r>
          </a:p>
          <a:p>
            <a:r>
              <a:rPr lang="en-IE" dirty="0"/>
              <a:t>Open the door, let Jesus return.  </a:t>
            </a:r>
          </a:p>
          <a:p>
            <a:r>
              <a:rPr lang="en-IE" dirty="0"/>
              <a:t>Take seeds of his Spirit, let the fruit grow,  </a:t>
            </a:r>
          </a:p>
          <a:p>
            <a:r>
              <a:rPr lang="en-IE" dirty="0"/>
              <a:t>Tell the people of Jesus let his love show.  </a:t>
            </a:r>
          </a:p>
        </p:txBody>
      </p:sp>
      <p:pic>
        <p:nvPicPr>
          <p:cNvPr id="5" name="Picture 4">
            <a:extLst>
              <a:ext uri="{FF2B5EF4-FFF2-40B4-BE49-F238E27FC236}">
                <a16:creationId xmlns:a16="http://schemas.microsoft.com/office/drawing/2014/main" id="{CCC4A59F-3ABC-047F-D236-63C34AB71E65}"/>
              </a:ext>
            </a:extLst>
          </p:cNvPr>
          <p:cNvPicPr>
            <a:picLocks noChangeAspect="1"/>
          </p:cNvPicPr>
          <p:nvPr/>
        </p:nvPicPr>
        <p:blipFill>
          <a:blip r:embed="rId2"/>
          <a:stretch>
            <a:fillRect/>
          </a:stretch>
        </p:blipFill>
        <p:spPr>
          <a:xfrm>
            <a:off x="183867" y="1980279"/>
            <a:ext cx="4939990" cy="5899036"/>
          </a:xfrm>
          <a:prstGeom prst="rect">
            <a:avLst/>
          </a:prstGeom>
        </p:spPr>
      </p:pic>
      <p:sp>
        <p:nvSpPr>
          <p:cNvPr id="6" name="Title 1">
            <a:extLst>
              <a:ext uri="{FF2B5EF4-FFF2-40B4-BE49-F238E27FC236}">
                <a16:creationId xmlns:a16="http://schemas.microsoft.com/office/drawing/2014/main" id="{B66ECF4F-D552-0A4D-64D7-C96BA00CB5EB}"/>
              </a:ext>
              <a:ext uri="{C183D7F6-B498-43B3-948B-1728B52AA6E4}">
                <adec:decorative xmlns:adec="http://schemas.microsoft.com/office/drawing/2017/decorative" val="1"/>
              </a:ext>
            </a:extLst>
          </p:cNvPr>
          <p:cNvSpPr txBox="1">
            <a:spLocks/>
          </p:cNvSpPr>
          <p:nvPr/>
        </p:nvSpPr>
        <p:spPr>
          <a:xfrm>
            <a:off x="0" y="10158412"/>
            <a:ext cx="18288000" cy="128587"/>
          </a:xfrm>
          <a:prstGeom prst="rect">
            <a:avLst/>
          </a:prstGeom>
          <a:solidFill>
            <a:srgbClr val="953735"/>
          </a:solidFill>
        </p:spPr>
        <p:txBody>
          <a:bodyPr vert="horz" lIns="91440" tIns="45720" rIns="91440" bIns="45720" rtlCol="0" anchor="ctr">
            <a:normAutofit fontScale="25000" lnSpcReduction="20000"/>
          </a:bodyPr>
          <a:lstStyle>
            <a:lvl1pPr algn="ctr" defTabSz="914400" rtl="0" eaLnBrk="1" latinLnBrk="0" hangingPunct="1">
              <a:spcBef>
                <a:spcPct val="0"/>
              </a:spcBef>
              <a:buNone/>
              <a:defRPr sz="3600" b="1" i="0" kern="1200" cap="all" baseline="0">
                <a:solidFill>
                  <a:schemeClr val="bg1"/>
                </a:solidFill>
                <a:latin typeface="Arial" panose="020B0604020202020204" pitchFamily="34" charset="0"/>
                <a:ea typeface="+mj-ea"/>
                <a:cs typeface="+mj-cs"/>
              </a:defRPr>
            </a:lvl1pPr>
          </a:lstStyle>
          <a:p>
            <a:endParaRPr lang="en-IE" dirty="0"/>
          </a:p>
        </p:txBody>
      </p:sp>
    </p:spTree>
    <p:extLst>
      <p:ext uri="{BB962C8B-B14F-4D97-AF65-F5344CB8AC3E}">
        <p14:creationId xmlns:p14="http://schemas.microsoft.com/office/powerpoint/2010/main" val="27896300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21F0CF-5594-D004-86BC-1DDE12FB04C6}"/>
            </a:ext>
          </a:extLst>
        </p:cNvPr>
        <p:cNvGrpSpPr/>
        <p:nvPr/>
      </p:nvGrpSpPr>
      <p:grpSpPr>
        <a:xfrm>
          <a:off x="0" y="0"/>
          <a:ext cx="0" cy="0"/>
          <a:chOff x="0" y="0"/>
          <a:chExt cx="0" cy="0"/>
        </a:xfrm>
      </p:grpSpPr>
      <p:pic>
        <p:nvPicPr>
          <p:cNvPr id="9" name="Picture 8">
            <a:extLst>
              <a:ext uri="{FF2B5EF4-FFF2-40B4-BE49-F238E27FC236}">
                <a16:creationId xmlns:a16="http://schemas.microsoft.com/office/drawing/2014/main" id="{82D965A4-568E-977B-3EFC-4143662C921D}"/>
              </a:ext>
            </a:extLst>
          </p:cNvPr>
          <p:cNvPicPr>
            <a:picLocks noChangeAspect="1"/>
          </p:cNvPicPr>
          <p:nvPr/>
        </p:nvPicPr>
        <p:blipFill>
          <a:blip r:embed="rId2"/>
          <a:stretch>
            <a:fillRect/>
          </a:stretch>
        </p:blipFill>
        <p:spPr>
          <a:xfrm>
            <a:off x="183867" y="1980279"/>
            <a:ext cx="5123857" cy="6893718"/>
          </a:xfrm>
          <a:prstGeom prst="rect">
            <a:avLst/>
          </a:prstGeom>
        </p:spPr>
      </p:pic>
      <p:sp>
        <p:nvSpPr>
          <p:cNvPr id="3" name="Subtitle 2">
            <a:extLst>
              <a:ext uri="{FF2B5EF4-FFF2-40B4-BE49-F238E27FC236}">
                <a16:creationId xmlns:a16="http://schemas.microsoft.com/office/drawing/2014/main" id="{5781A0A4-AB41-B3DA-1418-A714D2420076}"/>
              </a:ext>
            </a:extLst>
          </p:cNvPr>
          <p:cNvSpPr>
            <a:spLocks noGrp="1"/>
          </p:cNvSpPr>
          <p:nvPr>
            <p:ph type="subTitle" idx="1"/>
          </p:nvPr>
        </p:nvSpPr>
        <p:spPr>
          <a:xfrm>
            <a:off x="5307724" y="1980279"/>
            <a:ext cx="12980276" cy="8052053"/>
          </a:xfrm>
        </p:spPr>
        <p:txBody>
          <a:bodyPr>
            <a:noAutofit/>
          </a:bodyPr>
          <a:lstStyle/>
          <a:p>
            <a:r>
              <a:rPr lang="en-IE" i="1" dirty="0"/>
              <a:t>“The women discover that the tomb where Jesus was placed is empty.” Luke 24:1-9</a:t>
            </a:r>
          </a:p>
        </p:txBody>
      </p:sp>
      <p:sp>
        <p:nvSpPr>
          <p:cNvPr id="4" name="Title 1">
            <a:extLst>
              <a:ext uri="{FF2B5EF4-FFF2-40B4-BE49-F238E27FC236}">
                <a16:creationId xmlns:a16="http://schemas.microsoft.com/office/drawing/2014/main" id="{BE4E028B-9B01-5645-9864-B10AC47B9728}"/>
              </a:ext>
              <a:ext uri="{C183D7F6-B498-43B3-948B-1728B52AA6E4}">
                <adec:decorative xmlns:adec="http://schemas.microsoft.com/office/drawing/2017/decorative" val="1"/>
              </a:ext>
            </a:extLst>
          </p:cNvPr>
          <p:cNvSpPr txBox="1">
            <a:spLocks/>
          </p:cNvSpPr>
          <p:nvPr/>
        </p:nvSpPr>
        <p:spPr>
          <a:xfrm>
            <a:off x="0" y="10158412"/>
            <a:ext cx="18288000" cy="128587"/>
          </a:xfrm>
          <a:prstGeom prst="rect">
            <a:avLst/>
          </a:prstGeom>
          <a:solidFill>
            <a:srgbClr val="0D3089"/>
          </a:solidFill>
        </p:spPr>
        <p:txBody>
          <a:bodyPr vert="horz" lIns="91440" tIns="45720" rIns="91440" bIns="45720" rtlCol="0" anchor="ctr">
            <a:normAutofit fontScale="25000" lnSpcReduction="20000"/>
          </a:bodyPr>
          <a:lstStyle>
            <a:lvl1pPr algn="ctr" defTabSz="914400" rtl="0" eaLnBrk="1" latinLnBrk="0" hangingPunct="1">
              <a:spcBef>
                <a:spcPct val="0"/>
              </a:spcBef>
              <a:buNone/>
              <a:defRPr sz="3600" b="1" i="0" kern="1200" cap="all" baseline="0">
                <a:solidFill>
                  <a:schemeClr val="bg1"/>
                </a:solidFill>
                <a:latin typeface="Arial" panose="020B0604020202020204" pitchFamily="34" charset="0"/>
                <a:ea typeface="+mj-ea"/>
                <a:cs typeface="+mj-cs"/>
              </a:defRPr>
            </a:lvl1pPr>
          </a:lstStyle>
          <a:p>
            <a:endParaRPr lang="en-IE" dirty="0"/>
          </a:p>
        </p:txBody>
      </p:sp>
      <p:sp>
        <p:nvSpPr>
          <p:cNvPr id="8" name="Title 1">
            <a:extLst>
              <a:ext uri="{FF2B5EF4-FFF2-40B4-BE49-F238E27FC236}">
                <a16:creationId xmlns:a16="http://schemas.microsoft.com/office/drawing/2014/main" id="{3BA6BFE3-5FDA-E550-3689-725B40E8DFBF}"/>
              </a:ext>
            </a:extLst>
          </p:cNvPr>
          <p:cNvSpPr>
            <a:spLocks noGrp="1"/>
          </p:cNvSpPr>
          <p:nvPr>
            <p:ph type="ctrTitle"/>
          </p:nvPr>
        </p:nvSpPr>
        <p:spPr>
          <a:xfrm>
            <a:off x="0" y="-25400"/>
            <a:ext cx="18288000" cy="1879599"/>
          </a:xfrm>
        </p:spPr>
        <p:txBody>
          <a:bodyPr>
            <a:noAutofit/>
          </a:bodyPr>
          <a:lstStyle/>
          <a:p>
            <a:r>
              <a:rPr lang="en-IE" dirty="0"/>
              <a:t>First Station: Jesus is Risen! The women discover that the tomb where Jesus was placed is empty</a:t>
            </a:r>
          </a:p>
        </p:txBody>
      </p:sp>
    </p:spTree>
    <p:extLst>
      <p:ext uri="{BB962C8B-B14F-4D97-AF65-F5344CB8AC3E}">
        <p14:creationId xmlns:p14="http://schemas.microsoft.com/office/powerpoint/2010/main" val="311663704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B14D0E-337E-C2F5-2452-F97EC67B6F0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8B33BC-93C5-7BC7-4A57-253AECB15905}"/>
              </a:ext>
            </a:extLst>
          </p:cNvPr>
          <p:cNvSpPr>
            <a:spLocks noGrp="1"/>
          </p:cNvSpPr>
          <p:nvPr>
            <p:ph type="ctrTitle"/>
          </p:nvPr>
        </p:nvSpPr>
        <p:spPr>
          <a:solidFill>
            <a:schemeClr val="accent2">
              <a:lumMod val="75000"/>
            </a:schemeClr>
          </a:solidFill>
        </p:spPr>
        <p:txBody>
          <a:bodyPr/>
          <a:lstStyle/>
          <a:p>
            <a:r>
              <a:rPr lang="en-IE" dirty="0"/>
              <a:t>Let us sing</a:t>
            </a:r>
          </a:p>
        </p:txBody>
      </p:sp>
      <p:sp>
        <p:nvSpPr>
          <p:cNvPr id="3" name="Subtitle 2">
            <a:extLst>
              <a:ext uri="{FF2B5EF4-FFF2-40B4-BE49-F238E27FC236}">
                <a16:creationId xmlns:a16="http://schemas.microsoft.com/office/drawing/2014/main" id="{6031A5DB-3A4A-1FED-4C27-664FEF9A79BC}"/>
              </a:ext>
            </a:extLst>
          </p:cNvPr>
          <p:cNvSpPr>
            <a:spLocks noGrp="1"/>
          </p:cNvSpPr>
          <p:nvPr>
            <p:ph type="subTitle" idx="1"/>
          </p:nvPr>
        </p:nvSpPr>
        <p:spPr>
          <a:xfrm>
            <a:off x="5305647" y="1130301"/>
            <a:ext cx="12982353" cy="8902031"/>
          </a:xfrm>
        </p:spPr>
        <p:txBody>
          <a:bodyPr>
            <a:noAutofit/>
          </a:bodyPr>
          <a:lstStyle/>
          <a:p>
            <a:r>
              <a:rPr lang="en-IE" dirty="0"/>
              <a:t>Go through the park on into the town  </a:t>
            </a:r>
          </a:p>
          <a:p>
            <a:r>
              <a:rPr lang="en-IE" dirty="0"/>
              <a:t>The sun still shines on, it never goes down.  </a:t>
            </a:r>
          </a:p>
          <a:p>
            <a:r>
              <a:rPr lang="en-IE" dirty="0"/>
              <a:t>The light of the world is risen again,  </a:t>
            </a:r>
          </a:p>
          <a:p>
            <a:r>
              <a:rPr lang="en-IE" dirty="0"/>
              <a:t>The people of darkness need the Good News! </a:t>
            </a:r>
          </a:p>
        </p:txBody>
      </p:sp>
      <p:pic>
        <p:nvPicPr>
          <p:cNvPr id="5" name="Picture 4">
            <a:extLst>
              <a:ext uri="{FF2B5EF4-FFF2-40B4-BE49-F238E27FC236}">
                <a16:creationId xmlns:a16="http://schemas.microsoft.com/office/drawing/2014/main" id="{CE64E6F9-F9C9-1B13-C833-7D075D0CB170}"/>
              </a:ext>
            </a:extLst>
          </p:cNvPr>
          <p:cNvPicPr>
            <a:picLocks noChangeAspect="1"/>
          </p:cNvPicPr>
          <p:nvPr/>
        </p:nvPicPr>
        <p:blipFill>
          <a:blip r:embed="rId2"/>
          <a:stretch>
            <a:fillRect/>
          </a:stretch>
        </p:blipFill>
        <p:spPr>
          <a:xfrm>
            <a:off x="183867" y="1980279"/>
            <a:ext cx="4939990" cy="5899036"/>
          </a:xfrm>
          <a:prstGeom prst="rect">
            <a:avLst/>
          </a:prstGeom>
        </p:spPr>
      </p:pic>
      <p:sp>
        <p:nvSpPr>
          <p:cNvPr id="6" name="Title 1">
            <a:extLst>
              <a:ext uri="{FF2B5EF4-FFF2-40B4-BE49-F238E27FC236}">
                <a16:creationId xmlns:a16="http://schemas.microsoft.com/office/drawing/2014/main" id="{F3687674-B1EA-DA11-E7CE-389A49C5DDD5}"/>
              </a:ext>
              <a:ext uri="{C183D7F6-B498-43B3-948B-1728B52AA6E4}">
                <adec:decorative xmlns:adec="http://schemas.microsoft.com/office/drawing/2017/decorative" val="1"/>
              </a:ext>
            </a:extLst>
          </p:cNvPr>
          <p:cNvSpPr txBox="1">
            <a:spLocks/>
          </p:cNvSpPr>
          <p:nvPr/>
        </p:nvSpPr>
        <p:spPr>
          <a:xfrm>
            <a:off x="0" y="10158412"/>
            <a:ext cx="18288000" cy="128587"/>
          </a:xfrm>
          <a:prstGeom prst="rect">
            <a:avLst/>
          </a:prstGeom>
          <a:solidFill>
            <a:srgbClr val="953735"/>
          </a:solidFill>
        </p:spPr>
        <p:txBody>
          <a:bodyPr vert="horz" lIns="91440" tIns="45720" rIns="91440" bIns="45720" rtlCol="0" anchor="ctr">
            <a:normAutofit fontScale="25000" lnSpcReduction="20000"/>
          </a:bodyPr>
          <a:lstStyle>
            <a:lvl1pPr algn="ctr" defTabSz="914400" rtl="0" eaLnBrk="1" latinLnBrk="0" hangingPunct="1">
              <a:spcBef>
                <a:spcPct val="0"/>
              </a:spcBef>
              <a:buNone/>
              <a:defRPr sz="3600" b="1" i="0" kern="1200" cap="all" baseline="0">
                <a:solidFill>
                  <a:schemeClr val="bg1"/>
                </a:solidFill>
                <a:latin typeface="Arial" panose="020B0604020202020204" pitchFamily="34" charset="0"/>
                <a:ea typeface="+mj-ea"/>
                <a:cs typeface="+mj-cs"/>
              </a:defRPr>
            </a:lvl1pPr>
          </a:lstStyle>
          <a:p>
            <a:endParaRPr lang="en-IE" dirty="0"/>
          </a:p>
        </p:txBody>
      </p:sp>
    </p:spTree>
    <p:extLst>
      <p:ext uri="{BB962C8B-B14F-4D97-AF65-F5344CB8AC3E}">
        <p14:creationId xmlns:p14="http://schemas.microsoft.com/office/powerpoint/2010/main" val="373655401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B929FE-F543-2568-A4AC-82AC5A01662B}"/>
            </a:ext>
          </a:extLst>
        </p:cNvPr>
        <p:cNvGrpSpPr/>
        <p:nvPr/>
      </p:nvGrpSpPr>
      <p:grpSpPr>
        <a:xfrm>
          <a:off x="0" y="0"/>
          <a:ext cx="0" cy="0"/>
          <a:chOff x="0" y="0"/>
          <a:chExt cx="0" cy="0"/>
        </a:xfrm>
      </p:grpSpPr>
      <p:pic>
        <p:nvPicPr>
          <p:cNvPr id="9" name="Picture 8">
            <a:extLst>
              <a:ext uri="{FF2B5EF4-FFF2-40B4-BE49-F238E27FC236}">
                <a16:creationId xmlns:a16="http://schemas.microsoft.com/office/drawing/2014/main" id="{83DF3EBA-5A14-C90D-B31A-036533C235EE}"/>
              </a:ext>
            </a:extLst>
          </p:cNvPr>
          <p:cNvPicPr>
            <a:picLocks noChangeAspect="1"/>
          </p:cNvPicPr>
          <p:nvPr/>
        </p:nvPicPr>
        <p:blipFill>
          <a:blip r:embed="rId2"/>
          <a:stretch>
            <a:fillRect/>
          </a:stretch>
        </p:blipFill>
        <p:spPr>
          <a:xfrm>
            <a:off x="224987" y="1980279"/>
            <a:ext cx="4898870" cy="6493404"/>
          </a:xfrm>
          <a:prstGeom prst="rect">
            <a:avLst/>
          </a:prstGeom>
        </p:spPr>
      </p:pic>
      <p:sp>
        <p:nvSpPr>
          <p:cNvPr id="2" name="Title 1">
            <a:extLst>
              <a:ext uri="{FF2B5EF4-FFF2-40B4-BE49-F238E27FC236}">
                <a16:creationId xmlns:a16="http://schemas.microsoft.com/office/drawing/2014/main" id="{12B81739-85B7-7F09-33D8-C8E06371AD5A}"/>
              </a:ext>
            </a:extLst>
          </p:cNvPr>
          <p:cNvSpPr>
            <a:spLocks noGrp="1"/>
          </p:cNvSpPr>
          <p:nvPr>
            <p:ph type="ctrTitle"/>
          </p:nvPr>
        </p:nvSpPr>
        <p:spPr>
          <a:xfrm>
            <a:off x="0" y="-25400"/>
            <a:ext cx="18288000" cy="1879599"/>
          </a:xfrm>
        </p:spPr>
        <p:txBody>
          <a:bodyPr>
            <a:noAutofit/>
          </a:bodyPr>
          <a:lstStyle/>
          <a:p>
            <a:r>
              <a:rPr lang="en-IE" dirty="0"/>
              <a:t>Eleventh Station: Jesus entrusts his disciples with his mission to the whole world</a:t>
            </a:r>
          </a:p>
        </p:txBody>
      </p:sp>
      <p:sp>
        <p:nvSpPr>
          <p:cNvPr id="3" name="Subtitle 2">
            <a:extLst>
              <a:ext uri="{FF2B5EF4-FFF2-40B4-BE49-F238E27FC236}">
                <a16:creationId xmlns:a16="http://schemas.microsoft.com/office/drawing/2014/main" id="{8405AC10-5BC4-71B1-C1CA-D9A9C5D437F9}"/>
              </a:ext>
            </a:extLst>
          </p:cNvPr>
          <p:cNvSpPr>
            <a:spLocks noGrp="1"/>
          </p:cNvSpPr>
          <p:nvPr>
            <p:ph type="subTitle" idx="1"/>
          </p:nvPr>
        </p:nvSpPr>
        <p:spPr>
          <a:xfrm>
            <a:off x="5307724" y="1980279"/>
            <a:ext cx="12980276" cy="8052053"/>
          </a:xfrm>
        </p:spPr>
        <p:txBody>
          <a:bodyPr>
            <a:noAutofit/>
          </a:bodyPr>
          <a:lstStyle/>
          <a:p>
            <a:r>
              <a:rPr lang="en-IE" i="1" dirty="0"/>
              <a:t>Jesus said to them: "Go throughout the whole world and preach the gospel to all mankind. Whoever believes and is baptised will be saved. Whoever does not believe will be condemned. </a:t>
            </a:r>
          </a:p>
        </p:txBody>
      </p:sp>
      <p:sp>
        <p:nvSpPr>
          <p:cNvPr id="4" name="Title 1">
            <a:extLst>
              <a:ext uri="{FF2B5EF4-FFF2-40B4-BE49-F238E27FC236}">
                <a16:creationId xmlns:a16="http://schemas.microsoft.com/office/drawing/2014/main" id="{CE7D9ACE-9C57-AEDE-EFF3-CB6C00BFA174}"/>
              </a:ext>
              <a:ext uri="{C183D7F6-B498-43B3-948B-1728B52AA6E4}">
                <adec:decorative xmlns:adec="http://schemas.microsoft.com/office/drawing/2017/decorative" val="1"/>
              </a:ext>
            </a:extLst>
          </p:cNvPr>
          <p:cNvSpPr txBox="1">
            <a:spLocks/>
          </p:cNvSpPr>
          <p:nvPr/>
        </p:nvSpPr>
        <p:spPr>
          <a:xfrm>
            <a:off x="0" y="10158412"/>
            <a:ext cx="18288000" cy="128587"/>
          </a:xfrm>
          <a:prstGeom prst="rect">
            <a:avLst/>
          </a:prstGeom>
          <a:solidFill>
            <a:srgbClr val="0D3089"/>
          </a:solidFill>
        </p:spPr>
        <p:txBody>
          <a:bodyPr vert="horz" lIns="91440" tIns="45720" rIns="91440" bIns="45720" rtlCol="0" anchor="ctr">
            <a:normAutofit fontScale="25000" lnSpcReduction="20000"/>
          </a:bodyPr>
          <a:lstStyle>
            <a:lvl1pPr algn="ctr" defTabSz="914400" rtl="0" eaLnBrk="1" latinLnBrk="0" hangingPunct="1">
              <a:spcBef>
                <a:spcPct val="0"/>
              </a:spcBef>
              <a:buNone/>
              <a:defRPr sz="3600" b="1" i="0" kern="1200" cap="all" baseline="0">
                <a:solidFill>
                  <a:schemeClr val="bg1"/>
                </a:solidFill>
                <a:latin typeface="Arial" panose="020B0604020202020204" pitchFamily="34" charset="0"/>
                <a:ea typeface="+mj-ea"/>
                <a:cs typeface="+mj-cs"/>
              </a:defRPr>
            </a:lvl1pPr>
          </a:lstStyle>
          <a:p>
            <a:endParaRPr lang="en-IE" dirty="0"/>
          </a:p>
        </p:txBody>
      </p:sp>
    </p:spTree>
    <p:extLst>
      <p:ext uri="{BB962C8B-B14F-4D97-AF65-F5344CB8AC3E}">
        <p14:creationId xmlns:p14="http://schemas.microsoft.com/office/powerpoint/2010/main" val="423307134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265DBC-A094-052A-0D67-878DBDC4821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8026D95-3096-9145-1C18-C0CCEB5423AC}"/>
              </a:ext>
            </a:extLst>
          </p:cNvPr>
          <p:cNvSpPr>
            <a:spLocks noGrp="1"/>
          </p:cNvSpPr>
          <p:nvPr>
            <p:ph type="ctrTitle"/>
          </p:nvPr>
        </p:nvSpPr>
        <p:spPr>
          <a:xfrm>
            <a:off x="0" y="-25400"/>
            <a:ext cx="18288000" cy="1879599"/>
          </a:xfrm>
        </p:spPr>
        <p:txBody>
          <a:bodyPr>
            <a:noAutofit/>
          </a:bodyPr>
          <a:lstStyle/>
          <a:p>
            <a:r>
              <a:rPr lang="en-IE" dirty="0"/>
              <a:t>Eleventh Station: Jesus entrusts his disciples with his mission to the whole world</a:t>
            </a:r>
          </a:p>
        </p:txBody>
      </p:sp>
      <p:sp>
        <p:nvSpPr>
          <p:cNvPr id="3" name="Subtitle 2">
            <a:extLst>
              <a:ext uri="{FF2B5EF4-FFF2-40B4-BE49-F238E27FC236}">
                <a16:creationId xmlns:a16="http://schemas.microsoft.com/office/drawing/2014/main" id="{30414D86-599E-797F-1675-5DCE646C14F3}"/>
              </a:ext>
            </a:extLst>
          </p:cNvPr>
          <p:cNvSpPr>
            <a:spLocks noGrp="1"/>
          </p:cNvSpPr>
          <p:nvPr>
            <p:ph type="subTitle" idx="1"/>
          </p:nvPr>
        </p:nvSpPr>
        <p:spPr>
          <a:xfrm>
            <a:off x="5307724" y="1980279"/>
            <a:ext cx="12980276" cy="8052053"/>
          </a:xfrm>
        </p:spPr>
        <p:txBody>
          <a:bodyPr>
            <a:noAutofit/>
          </a:bodyPr>
          <a:lstStyle/>
          <a:p>
            <a:r>
              <a:rPr lang="en-IE" i="1" dirty="0"/>
              <a:t>And believers will be given the power to perform miracles. They will drive out demons in my name; they will speak in strange tongues; if they pick up snakes or drink</a:t>
            </a:r>
          </a:p>
        </p:txBody>
      </p:sp>
      <p:sp>
        <p:nvSpPr>
          <p:cNvPr id="4" name="Title 1">
            <a:extLst>
              <a:ext uri="{FF2B5EF4-FFF2-40B4-BE49-F238E27FC236}">
                <a16:creationId xmlns:a16="http://schemas.microsoft.com/office/drawing/2014/main" id="{81503877-F84F-0075-3F9E-82C8FDE77192}"/>
              </a:ext>
              <a:ext uri="{C183D7F6-B498-43B3-948B-1728B52AA6E4}">
                <adec:decorative xmlns:adec="http://schemas.microsoft.com/office/drawing/2017/decorative" val="1"/>
              </a:ext>
            </a:extLst>
          </p:cNvPr>
          <p:cNvSpPr txBox="1">
            <a:spLocks/>
          </p:cNvSpPr>
          <p:nvPr/>
        </p:nvSpPr>
        <p:spPr>
          <a:xfrm>
            <a:off x="0" y="10158412"/>
            <a:ext cx="18288000" cy="128587"/>
          </a:xfrm>
          <a:prstGeom prst="rect">
            <a:avLst/>
          </a:prstGeom>
          <a:solidFill>
            <a:srgbClr val="0D3089"/>
          </a:solidFill>
        </p:spPr>
        <p:txBody>
          <a:bodyPr vert="horz" lIns="91440" tIns="45720" rIns="91440" bIns="45720" rtlCol="0" anchor="ctr">
            <a:normAutofit fontScale="25000" lnSpcReduction="20000"/>
          </a:bodyPr>
          <a:lstStyle>
            <a:lvl1pPr algn="ctr" defTabSz="914400" rtl="0" eaLnBrk="1" latinLnBrk="0" hangingPunct="1">
              <a:spcBef>
                <a:spcPct val="0"/>
              </a:spcBef>
              <a:buNone/>
              <a:defRPr sz="3600" b="1" i="0" kern="1200" cap="all" baseline="0">
                <a:solidFill>
                  <a:schemeClr val="bg1"/>
                </a:solidFill>
                <a:latin typeface="Arial" panose="020B0604020202020204" pitchFamily="34" charset="0"/>
                <a:ea typeface="+mj-ea"/>
                <a:cs typeface="+mj-cs"/>
              </a:defRPr>
            </a:lvl1pPr>
          </a:lstStyle>
          <a:p>
            <a:endParaRPr lang="en-IE" dirty="0"/>
          </a:p>
        </p:txBody>
      </p:sp>
      <p:pic>
        <p:nvPicPr>
          <p:cNvPr id="5" name="Picture 4">
            <a:extLst>
              <a:ext uri="{FF2B5EF4-FFF2-40B4-BE49-F238E27FC236}">
                <a16:creationId xmlns:a16="http://schemas.microsoft.com/office/drawing/2014/main" id="{8CFF1685-F8E8-9F4C-95C7-01F4B7DCAFC0}"/>
              </a:ext>
            </a:extLst>
          </p:cNvPr>
          <p:cNvPicPr>
            <a:picLocks noChangeAspect="1"/>
          </p:cNvPicPr>
          <p:nvPr/>
        </p:nvPicPr>
        <p:blipFill>
          <a:blip r:embed="rId2"/>
          <a:stretch>
            <a:fillRect/>
          </a:stretch>
        </p:blipFill>
        <p:spPr>
          <a:xfrm>
            <a:off x="224987" y="1980279"/>
            <a:ext cx="4898870" cy="6493404"/>
          </a:xfrm>
          <a:prstGeom prst="rect">
            <a:avLst/>
          </a:prstGeom>
        </p:spPr>
      </p:pic>
    </p:spTree>
    <p:extLst>
      <p:ext uri="{BB962C8B-B14F-4D97-AF65-F5344CB8AC3E}">
        <p14:creationId xmlns:p14="http://schemas.microsoft.com/office/powerpoint/2010/main" val="387956794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B18BE0-698A-DC97-0687-B7BFE1B5511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D2B5FA3-5F11-CF9E-D769-5B0A71CD25E3}"/>
              </a:ext>
            </a:extLst>
          </p:cNvPr>
          <p:cNvSpPr>
            <a:spLocks noGrp="1"/>
          </p:cNvSpPr>
          <p:nvPr>
            <p:ph type="ctrTitle"/>
          </p:nvPr>
        </p:nvSpPr>
        <p:spPr>
          <a:xfrm>
            <a:off x="0" y="-25400"/>
            <a:ext cx="18288000" cy="1879599"/>
          </a:xfrm>
        </p:spPr>
        <p:txBody>
          <a:bodyPr>
            <a:noAutofit/>
          </a:bodyPr>
          <a:lstStyle/>
          <a:p>
            <a:r>
              <a:rPr lang="en-IE" dirty="0"/>
              <a:t>Eleventh Station: Jesus entrusts his disciples with his mission to the whole world</a:t>
            </a:r>
          </a:p>
        </p:txBody>
      </p:sp>
      <p:sp>
        <p:nvSpPr>
          <p:cNvPr id="3" name="Subtitle 2">
            <a:extLst>
              <a:ext uri="{FF2B5EF4-FFF2-40B4-BE49-F238E27FC236}">
                <a16:creationId xmlns:a16="http://schemas.microsoft.com/office/drawing/2014/main" id="{446E4C9C-57C7-95BF-F0D0-957DF7331E19}"/>
              </a:ext>
            </a:extLst>
          </p:cNvPr>
          <p:cNvSpPr>
            <a:spLocks noGrp="1"/>
          </p:cNvSpPr>
          <p:nvPr>
            <p:ph type="subTitle" idx="1"/>
          </p:nvPr>
        </p:nvSpPr>
        <p:spPr>
          <a:xfrm>
            <a:off x="5307724" y="1980279"/>
            <a:ext cx="12980276" cy="8052053"/>
          </a:xfrm>
        </p:spPr>
        <p:txBody>
          <a:bodyPr>
            <a:noAutofit/>
          </a:bodyPr>
          <a:lstStyle/>
          <a:p>
            <a:r>
              <a:rPr lang="en-IE" i="1" dirty="0"/>
              <a:t>poison, they will not be harmed; they will place their hands on the sick, and these will be healed!" Mark 16:15-18</a:t>
            </a:r>
          </a:p>
          <a:p>
            <a:endParaRPr lang="en-IE" i="1" dirty="0"/>
          </a:p>
          <a:p>
            <a:r>
              <a:rPr lang="en-IE" i="1" dirty="0"/>
              <a:t>(Matthew 28:16-20 / Acts 1:6-8 / Luke 24:46-47)</a:t>
            </a:r>
          </a:p>
        </p:txBody>
      </p:sp>
      <p:sp>
        <p:nvSpPr>
          <p:cNvPr id="4" name="Title 1">
            <a:extLst>
              <a:ext uri="{FF2B5EF4-FFF2-40B4-BE49-F238E27FC236}">
                <a16:creationId xmlns:a16="http://schemas.microsoft.com/office/drawing/2014/main" id="{3F88F2E6-063A-ECC5-EE9D-AC84EE24AA5E}"/>
              </a:ext>
              <a:ext uri="{C183D7F6-B498-43B3-948B-1728B52AA6E4}">
                <adec:decorative xmlns:adec="http://schemas.microsoft.com/office/drawing/2017/decorative" val="1"/>
              </a:ext>
            </a:extLst>
          </p:cNvPr>
          <p:cNvSpPr txBox="1">
            <a:spLocks/>
          </p:cNvSpPr>
          <p:nvPr/>
        </p:nvSpPr>
        <p:spPr>
          <a:xfrm>
            <a:off x="0" y="10158412"/>
            <a:ext cx="18288000" cy="128587"/>
          </a:xfrm>
          <a:prstGeom prst="rect">
            <a:avLst/>
          </a:prstGeom>
          <a:solidFill>
            <a:srgbClr val="0D3089"/>
          </a:solidFill>
        </p:spPr>
        <p:txBody>
          <a:bodyPr vert="horz" lIns="91440" tIns="45720" rIns="91440" bIns="45720" rtlCol="0" anchor="ctr">
            <a:normAutofit fontScale="25000" lnSpcReduction="20000"/>
          </a:bodyPr>
          <a:lstStyle>
            <a:lvl1pPr algn="ctr" defTabSz="914400" rtl="0" eaLnBrk="1" latinLnBrk="0" hangingPunct="1">
              <a:spcBef>
                <a:spcPct val="0"/>
              </a:spcBef>
              <a:buNone/>
              <a:defRPr sz="3600" b="1" i="0" kern="1200" cap="all" baseline="0">
                <a:solidFill>
                  <a:schemeClr val="bg1"/>
                </a:solidFill>
                <a:latin typeface="Arial" panose="020B0604020202020204" pitchFamily="34" charset="0"/>
                <a:ea typeface="+mj-ea"/>
                <a:cs typeface="+mj-cs"/>
              </a:defRPr>
            </a:lvl1pPr>
          </a:lstStyle>
          <a:p>
            <a:endParaRPr lang="en-IE" dirty="0"/>
          </a:p>
        </p:txBody>
      </p:sp>
      <p:pic>
        <p:nvPicPr>
          <p:cNvPr id="5" name="Picture 4">
            <a:extLst>
              <a:ext uri="{FF2B5EF4-FFF2-40B4-BE49-F238E27FC236}">
                <a16:creationId xmlns:a16="http://schemas.microsoft.com/office/drawing/2014/main" id="{3FC09CEA-1E98-3C38-EA1F-4FD38F90DCDB}"/>
              </a:ext>
            </a:extLst>
          </p:cNvPr>
          <p:cNvPicPr>
            <a:picLocks noChangeAspect="1"/>
          </p:cNvPicPr>
          <p:nvPr/>
        </p:nvPicPr>
        <p:blipFill>
          <a:blip r:embed="rId3"/>
          <a:stretch>
            <a:fillRect/>
          </a:stretch>
        </p:blipFill>
        <p:spPr>
          <a:xfrm>
            <a:off x="224987" y="1980279"/>
            <a:ext cx="4898870" cy="6493404"/>
          </a:xfrm>
          <a:prstGeom prst="rect">
            <a:avLst/>
          </a:prstGeom>
        </p:spPr>
      </p:pic>
    </p:spTree>
    <p:extLst>
      <p:ext uri="{BB962C8B-B14F-4D97-AF65-F5344CB8AC3E}">
        <p14:creationId xmlns:p14="http://schemas.microsoft.com/office/powerpoint/2010/main" val="310900624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11D940-D7E4-4D11-D072-BD4169BF4CD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E48BFF7-53A0-3856-A178-116CF3FE59C5}"/>
              </a:ext>
            </a:extLst>
          </p:cNvPr>
          <p:cNvSpPr>
            <a:spLocks noGrp="1"/>
          </p:cNvSpPr>
          <p:nvPr>
            <p:ph type="ctrTitle"/>
          </p:nvPr>
        </p:nvSpPr>
        <p:spPr>
          <a:solidFill>
            <a:srgbClr val="4F6228"/>
          </a:solidFill>
        </p:spPr>
        <p:txBody>
          <a:bodyPr/>
          <a:lstStyle/>
          <a:p>
            <a:r>
              <a:rPr lang="en-IE" dirty="0"/>
              <a:t>Let us pray</a:t>
            </a:r>
          </a:p>
        </p:txBody>
      </p:sp>
      <p:sp>
        <p:nvSpPr>
          <p:cNvPr id="3" name="Subtitle 2">
            <a:extLst>
              <a:ext uri="{FF2B5EF4-FFF2-40B4-BE49-F238E27FC236}">
                <a16:creationId xmlns:a16="http://schemas.microsoft.com/office/drawing/2014/main" id="{2BEC0763-06BB-8D42-2ABF-DD775F67603A}"/>
              </a:ext>
            </a:extLst>
          </p:cNvPr>
          <p:cNvSpPr>
            <a:spLocks noGrp="1"/>
          </p:cNvSpPr>
          <p:nvPr>
            <p:ph type="subTitle" idx="1"/>
          </p:nvPr>
        </p:nvSpPr>
        <p:spPr>
          <a:xfrm>
            <a:off x="5307724" y="1130301"/>
            <a:ext cx="12980276" cy="8902031"/>
          </a:xfrm>
        </p:spPr>
        <p:txBody>
          <a:bodyPr>
            <a:noAutofit/>
          </a:bodyPr>
          <a:lstStyle/>
          <a:p>
            <a:r>
              <a:rPr lang="en-IE" dirty="0"/>
              <a:t>Risen Lord, you helped your disciples to understand the wonderful mystery of your death and resurrection. Then you entrusted them with the task of being messengers of hope and. </a:t>
            </a:r>
          </a:p>
        </p:txBody>
      </p:sp>
      <p:pic>
        <p:nvPicPr>
          <p:cNvPr id="4" name="Picture 3">
            <a:extLst>
              <a:ext uri="{FF2B5EF4-FFF2-40B4-BE49-F238E27FC236}">
                <a16:creationId xmlns:a16="http://schemas.microsoft.com/office/drawing/2014/main" id="{848E0DD6-AF7C-AEAC-274F-E311326349B7}"/>
              </a:ext>
            </a:extLst>
          </p:cNvPr>
          <p:cNvPicPr>
            <a:picLocks noChangeAspect="1"/>
          </p:cNvPicPr>
          <p:nvPr/>
        </p:nvPicPr>
        <p:blipFill>
          <a:blip r:embed="rId2"/>
          <a:stretch>
            <a:fillRect/>
          </a:stretch>
        </p:blipFill>
        <p:spPr>
          <a:xfrm>
            <a:off x="224987" y="1980279"/>
            <a:ext cx="4898870" cy="6493404"/>
          </a:xfrm>
          <a:prstGeom prst="rect">
            <a:avLst/>
          </a:prstGeom>
        </p:spPr>
      </p:pic>
      <p:sp>
        <p:nvSpPr>
          <p:cNvPr id="6" name="Title 1">
            <a:extLst>
              <a:ext uri="{FF2B5EF4-FFF2-40B4-BE49-F238E27FC236}">
                <a16:creationId xmlns:a16="http://schemas.microsoft.com/office/drawing/2014/main" id="{D95B1F79-5F64-D30B-2CA9-BF2E5B1FB755}"/>
              </a:ext>
              <a:ext uri="{C183D7F6-B498-43B3-948B-1728B52AA6E4}">
                <adec:decorative xmlns:adec="http://schemas.microsoft.com/office/drawing/2017/decorative" val="1"/>
              </a:ext>
            </a:extLst>
          </p:cNvPr>
          <p:cNvSpPr txBox="1">
            <a:spLocks/>
          </p:cNvSpPr>
          <p:nvPr/>
        </p:nvSpPr>
        <p:spPr>
          <a:xfrm>
            <a:off x="0" y="10158412"/>
            <a:ext cx="18288000" cy="128587"/>
          </a:xfrm>
          <a:prstGeom prst="rect">
            <a:avLst/>
          </a:prstGeom>
          <a:solidFill>
            <a:srgbClr val="4F6228"/>
          </a:solidFill>
        </p:spPr>
        <p:txBody>
          <a:bodyPr vert="horz" lIns="91440" tIns="45720" rIns="91440" bIns="45720" rtlCol="0" anchor="ctr">
            <a:normAutofit fontScale="25000" lnSpcReduction="20000"/>
          </a:bodyPr>
          <a:lstStyle>
            <a:lvl1pPr algn="ctr" defTabSz="914400" rtl="0" eaLnBrk="1" latinLnBrk="0" hangingPunct="1">
              <a:spcBef>
                <a:spcPct val="0"/>
              </a:spcBef>
              <a:buNone/>
              <a:defRPr sz="3600" b="1" i="0" kern="1200" cap="all" baseline="0">
                <a:solidFill>
                  <a:schemeClr val="bg1"/>
                </a:solidFill>
                <a:latin typeface="Arial" panose="020B0604020202020204" pitchFamily="34" charset="0"/>
                <a:ea typeface="+mj-ea"/>
                <a:cs typeface="+mj-cs"/>
              </a:defRPr>
            </a:lvl1pPr>
          </a:lstStyle>
          <a:p>
            <a:endParaRPr lang="en-IE" dirty="0"/>
          </a:p>
        </p:txBody>
      </p:sp>
    </p:spTree>
    <p:extLst>
      <p:ext uri="{BB962C8B-B14F-4D97-AF65-F5344CB8AC3E}">
        <p14:creationId xmlns:p14="http://schemas.microsoft.com/office/powerpoint/2010/main" val="232617702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631443-251D-83EB-1A54-C9FE54DF4CD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946A701-9C51-91BA-901D-97A869706A28}"/>
              </a:ext>
            </a:extLst>
          </p:cNvPr>
          <p:cNvSpPr>
            <a:spLocks noGrp="1"/>
          </p:cNvSpPr>
          <p:nvPr>
            <p:ph type="ctrTitle"/>
          </p:nvPr>
        </p:nvSpPr>
        <p:spPr>
          <a:solidFill>
            <a:srgbClr val="4F6228"/>
          </a:solidFill>
        </p:spPr>
        <p:txBody>
          <a:bodyPr/>
          <a:lstStyle/>
          <a:p>
            <a:r>
              <a:rPr lang="en-IE" dirty="0"/>
              <a:t>Let us pray</a:t>
            </a:r>
          </a:p>
        </p:txBody>
      </p:sp>
      <p:sp>
        <p:nvSpPr>
          <p:cNvPr id="3" name="Subtitle 2">
            <a:extLst>
              <a:ext uri="{FF2B5EF4-FFF2-40B4-BE49-F238E27FC236}">
                <a16:creationId xmlns:a16="http://schemas.microsoft.com/office/drawing/2014/main" id="{56E33E7B-54A8-3BB8-C134-7E302E64A200}"/>
              </a:ext>
            </a:extLst>
          </p:cNvPr>
          <p:cNvSpPr>
            <a:spLocks noGrp="1"/>
          </p:cNvSpPr>
          <p:nvPr>
            <p:ph type="subTitle" idx="1"/>
          </p:nvPr>
        </p:nvSpPr>
        <p:spPr>
          <a:xfrm>
            <a:off x="5307724" y="1130301"/>
            <a:ext cx="12980276" cy="8902031"/>
          </a:xfrm>
        </p:spPr>
        <p:txBody>
          <a:bodyPr>
            <a:noAutofit/>
          </a:bodyPr>
          <a:lstStyle/>
          <a:p>
            <a:r>
              <a:rPr lang="en-IE" dirty="0"/>
              <a:t>bearers of the good news of your victory over sin and death. As we strive to pursue their mission, help us to manifest your resurrection by our way of life. Amen. </a:t>
            </a:r>
          </a:p>
        </p:txBody>
      </p:sp>
      <p:pic>
        <p:nvPicPr>
          <p:cNvPr id="4" name="Picture 3">
            <a:extLst>
              <a:ext uri="{FF2B5EF4-FFF2-40B4-BE49-F238E27FC236}">
                <a16:creationId xmlns:a16="http://schemas.microsoft.com/office/drawing/2014/main" id="{DD5BF8DB-A506-5ED0-6AF3-996ACBD9F608}"/>
              </a:ext>
            </a:extLst>
          </p:cNvPr>
          <p:cNvPicPr>
            <a:picLocks noChangeAspect="1"/>
          </p:cNvPicPr>
          <p:nvPr/>
        </p:nvPicPr>
        <p:blipFill>
          <a:blip r:embed="rId2"/>
          <a:stretch>
            <a:fillRect/>
          </a:stretch>
        </p:blipFill>
        <p:spPr>
          <a:xfrm>
            <a:off x="224987" y="1980279"/>
            <a:ext cx="4898870" cy="6493404"/>
          </a:xfrm>
          <a:prstGeom prst="rect">
            <a:avLst/>
          </a:prstGeom>
        </p:spPr>
      </p:pic>
      <p:sp>
        <p:nvSpPr>
          <p:cNvPr id="6" name="Title 1">
            <a:extLst>
              <a:ext uri="{FF2B5EF4-FFF2-40B4-BE49-F238E27FC236}">
                <a16:creationId xmlns:a16="http://schemas.microsoft.com/office/drawing/2014/main" id="{05915DD1-9D1A-C912-98E2-41FA4AC64112}"/>
              </a:ext>
              <a:ext uri="{C183D7F6-B498-43B3-948B-1728B52AA6E4}">
                <adec:decorative xmlns:adec="http://schemas.microsoft.com/office/drawing/2017/decorative" val="1"/>
              </a:ext>
            </a:extLst>
          </p:cNvPr>
          <p:cNvSpPr txBox="1">
            <a:spLocks/>
          </p:cNvSpPr>
          <p:nvPr/>
        </p:nvSpPr>
        <p:spPr>
          <a:xfrm>
            <a:off x="0" y="10158412"/>
            <a:ext cx="18288000" cy="128587"/>
          </a:xfrm>
          <a:prstGeom prst="rect">
            <a:avLst/>
          </a:prstGeom>
          <a:solidFill>
            <a:srgbClr val="4F6228"/>
          </a:solidFill>
        </p:spPr>
        <p:txBody>
          <a:bodyPr vert="horz" lIns="91440" tIns="45720" rIns="91440" bIns="45720" rtlCol="0" anchor="ctr">
            <a:normAutofit fontScale="25000" lnSpcReduction="20000"/>
          </a:bodyPr>
          <a:lstStyle>
            <a:lvl1pPr algn="ctr" defTabSz="914400" rtl="0" eaLnBrk="1" latinLnBrk="0" hangingPunct="1">
              <a:spcBef>
                <a:spcPct val="0"/>
              </a:spcBef>
              <a:buNone/>
              <a:defRPr sz="3600" b="1" i="0" kern="1200" cap="all" baseline="0">
                <a:solidFill>
                  <a:schemeClr val="bg1"/>
                </a:solidFill>
                <a:latin typeface="Arial" panose="020B0604020202020204" pitchFamily="34" charset="0"/>
                <a:ea typeface="+mj-ea"/>
                <a:cs typeface="+mj-cs"/>
              </a:defRPr>
            </a:lvl1pPr>
          </a:lstStyle>
          <a:p>
            <a:endParaRPr lang="en-IE" dirty="0"/>
          </a:p>
        </p:txBody>
      </p:sp>
    </p:spTree>
    <p:extLst>
      <p:ext uri="{BB962C8B-B14F-4D97-AF65-F5344CB8AC3E}">
        <p14:creationId xmlns:p14="http://schemas.microsoft.com/office/powerpoint/2010/main" val="231200608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7C3590-70CD-35F0-A869-29D6634CB36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6CE0AE5-E879-69B9-7974-3E3C399D0EF3}"/>
              </a:ext>
            </a:extLst>
          </p:cNvPr>
          <p:cNvSpPr>
            <a:spLocks noGrp="1"/>
          </p:cNvSpPr>
          <p:nvPr>
            <p:ph type="ctrTitle"/>
          </p:nvPr>
        </p:nvSpPr>
        <p:spPr>
          <a:solidFill>
            <a:schemeClr val="accent2">
              <a:lumMod val="75000"/>
            </a:schemeClr>
          </a:solidFill>
        </p:spPr>
        <p:txBody>
          <a:bodyPr/>
          <a:lstStyle/>
          <a:p>
            <a:r>
              <a:rPr lang="en-IE" dirty="0"/>
              <a:t>Let us sing</a:t>
            </a:r>
          </a:p>
        </p:txBody>
      </p:sp>
      <p:sp>
        <p:nvSpPr>
          <p:cNvPr id="3" name="Subtitle 2">
            <a:extLst>
              <a:ext uri="{FF2B5EF4-FFF2-40B4-BE49-F238E27FC236}">
                <a16:creationId xmlns:a16="http://schemas.microsoft.com/office/drawing/2014/main" id="{E826BEF9-8577-8B17-F1C0-77D8ECCD40C0}"/>
              </a:ext>
            </a:extLst>
          </p:cNvPr>
          <p:cNvSpPr>
            <a:spLocks noGrp="1"/>
          </p:cNvSpPr>
          <p:nvPr>
            <p:ph type="subTitle" idx="1"/>
          </p:nvPr>
        </p:nvSpPr>
        <p:spPr>
          <a:xfrm>
            <a:off x="5305647" y="1130301"/>
            <a:ext cx="12982353" cy="8902031"/>
          </a:xfrm>
        </p:spPr>
        <p:txBody>
          <a:bodyPr>
            <a:noAutofit/>
          </a:bodyPr>
          <a:lstStyle/>
          <a:p>
            <a:r>
              <a:rPr lang="en-IE" dirty="0"/>
              <a:t>God’s Spirit is in my heart,  </a:t>
            </a:r>
          </a:p>
          <a:p>
            <a:r>
              <a:rPr lang="en-IE" dirty="0"/>
              <a:t>He has called me and set me apart;  </a:t>
            </a:r>
          </a:p>
          <a:p>
            <a:r>
              <a:rPr lang="en-IE" dirty="0"/>
              <a:t>This is what I have to do; what I have to do.  </a:t>
            </a:r>
          </a:p>
          <a:p>
            <a:r>
              <a:rPr lang="en-IE" dirty="0"/>
              <a:t>He sent me to bring the good news to the poor;  </a:t>
            </a:r>
          </a:p>
          <a:p>
            <a:r>
              <a:rPr lang="en-IE" dirty="0"/>
              <a:t>Tell prisoners that they are</a:t>
            </a:r>
          </a:p>
        </p:txBody>
      </p:sp>
      <p:pic>
        <p:nvPicPr>
          <p:cNvPr id="4" name="Picture 3">
            <a:extLst>
              <a:ext uri="{FF2B5EF4-FFF2-40B4-BE49-F238E27FC236}">
                <a16:creationId xmlns:a16="http://schemas.microsoft.com/office/drawing/2014/main" id="{5B7A0D24-8393-955E-F739-CB361BF9DBE5}"/>
              </a:ext>
            </a:extLst>
          </p:cNvPr>
          <p:cNvPicPr>
            <a:picLocks noChangeAspect="1"/>
          </p:cNvPicPr>
          <p:nvPr/>
        </p:nvPicPr>
        <p:blipFill>
          <a:blip r:embed="rId2"/>
          <a:stretch>
            <a:fillRect/>
          </a:stretch>
        </p:blipFill>
        <p:spPr>
          <a:xfrm>
            <a:off x="224987" y="1980279"/>
            <a:ext cx="4898870" cy="6493404"/>
          </a:xfrm>
          <a:prstGeom prst="rect">
            <a:avLst/>
          </a:prstGeom>
        </p:spPr>
      </p:pic>
      <p:sp>
        <p:nvSpPr>
          <p:cNvPr id="6" name="Title 1">
            <a:extLst>
              <a:ext uri="{FF2B5EF4-FFF2-40B4-BE49-F238E27FC236}">
                <a16:creationId xmlns:a16="http://schemas.microsoft.com/office/drawing/2014/main" id="{2E56F599-6C2D-1754-A903-8CA1F9EAAE95}"/>
              </a:ext>
              <a:ext uri="{C183D7F6-B498-43B3-948B-1728B52AA6E4}">
                <adec:decorative xmlns:adec="http://schemas.microsoft.com/office/drawing/2017/decorative" val="1"/>
              </a:ext>
            </a:extLst>
          </p:cNvPr>
          <p:cNvSpPr txBox="1">
            <a:spLocks/>
          </p:cNvSpPr>
          <p:nvPr/>
        </p:nvSpPr>
        <p:spPr>
          <a:xfrm>
            <a:off x="0" y="10158412"/>
            <a:ext cx="18288000" cy="128587"/>
          </a:xfrm>
          <a:prstGeom prst="rect">
            <a:avLst/>
          </a:prstGeom>
          <a:solidFill>
            <a:srgbClr val="953735"/>
          </a:solidFill>
        </p:spPr>
        <p:txBody>
          <a:bodyPr vert="horz" lIns="91440" tIns="45720" rIns="91440" bIns="45720" rtlCol="0" anchor="ctr">
            <a:normAutofit fontScale="25000" lnSpcReduction="20000"/>
          </a:bodyPr>
          <a:lstStyle>
            <a:lvl1pPr algn="ctr" defTabSz="914400" rtl="0" eaLnBrk="1" latinLnBrk="0" hangingPunct="1">
              <a:spcBef>
                <a:spcPct val="0"/>
              </a:spcBef>
              <a:buNone/>
              <a:defRPr sz="3600" b="1" i="0" kern="1200" cap="all" baseline="0">
                <a:solidFill>
                  <a:schemeClr val="bg1"/>
                </a:solidFill>
                <a:latin typeface="Arial" panose="020B0604020202020204" pitchFamily="34" charset="0"/>
                <a:ea typeface="+mj-ea"/>
                <a:cs typeface="+mj-cs"/>
              </a:defRPr>
            </a:lvl1pPr>
          </a:lstStyle>
          <a:p>
            <a:endParaRPr lang="en-IE" dirty="0"/>
          </a:p>
        </p:txBody>
      </p:sp>
    </p:spTree>
    <p:extLst>
      <p:ext uri="{BB962C8B-B14F-4D97-AF65-F5344CB8AC3E}">
        <p14:creationId xmlns:p14="http://schemas.microsoft.com/office/powerpoint/2010/main" val="70238923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B79CE4-9708-79F8-05D2-E2EF145A9D8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709EEF3-7772-F840-B8A2-EDA9019E011B}"/>
              </a:ext>
            </a:extLst>
          </p:cNvPr>
          <p:cNvSpPr>
            <a:spLocks noGrp="1"/>
          </p:cNvSpPr>
          <p:nvPr>
            <p:ph type="ctrTitle"/>
          </p:nvPr>
        </p:nvSpPr>
        <p:spPr>
          <a:solidFill>
            <a:schemeClr val="accent2">
              <a:lumMod val="75000"/>
            </a:schemeClr>
          </a:solidFill>
        </p:spPr>
        <p:txBody>
          <a:bodyPr/>
          <a:lstStyle/>
          <a:p>
            <a:r>
              <a:rPr lang="en-IE" dirty="0"/>
              <a:t>Let us sing</a:t>
            </a:r>
          </a:p>
        </p:txBody>
      </p:sp>
      <p:sp>
        <p:nvSpPr>
          <p:cNvPr id="3" name="Subtitle 2">
            <a:extLst>
              <a:ext uri="{FF2B5EF4-FFF2-40B4-BE49-F238E27FC236}">
                <a16:creationId xmlns:a16="http://schemas.microsoft.com/office/drawing/2014/main" id="{5B8E8149-E9C3-4CED-0705-05F226A32DDC}"/>
              </a:ext>
            </a:extLst>
          </p:cNvPr>
          <p:cNvSpPr>
            <a:spLocks noGrp="1"/>
          </p:cNvSpPr>
          <p:nvPr>
            <p:ph type="subTitle" idx="1"/>
          </p:nvPr>
        </p:nvSpPr>
        <p:spPr>
          <a:xfrm>
            <a:off x="5305647" y="1130301"/>
            <a:ext cx="12982353" cy="8902031"/>
          </a:xfrm>
        </p:spPr>
        <p:txBody>
          <a:bodyPr>
            <a:noAutofit/>
          </a:bodyPr>
          <a:lstStyle/>
          <a:p>
            <a:r>
              <a:rPr lang="en-IE" dirty="0"/>
              <a:t>prisoners no more!  </a:t>
            </a:r>
          </a:p>
          <a:p>
            <a:r>
              <a:rPr lang="en-IE" dirty="0"/>
              <a:t>Tell blind people that they can see;  </a:t>
            </a:r>
          </a:p>
          <a:p>
            <a:r>
              <a:rPr lang="en-IE" dirty="0"/>
              <a:t>And set the downtrodden free!  </a:t>
            </a:r>
          </a:p>
          <a:p>
            <a:r>
              <a:rPr lang="en-IE" dirty="0"/>
              <a:t>And go tell everyone the news that the Kingdom of God has come.  </a:t>
            </a:r>
          </a:p>
          <a:p>
            <a:r>
              <a:rPr lang="en-IE" dirty="0"/>
              <a:t>And go tell everyone the news that God’s Kingdom has come. </a:t>
            </a:r>
          </a:p>
        </p:txBody>
      </p:sp>
      <p:pic>
        <p:nvPicPr>
          <p:cNvPr id="4" name="Picture 3">
            <a:extLst>
              <a:ext uri="{FF2B5EF4-FFF2-40B4-BE49-F238E27FC236}">
                <a16:creationId xmlns:a16="http://schemas.microsoft.com/office/drawing/2014/main" id="{55821211-A219-EC55-EB4B-E9E4F6914E19}"/>
              </a:ext>
            </a:extLst>
          </p:cNvPr>
          <p:cNvPicPr>
            <a:picLocks noChangeAspect="1"/>
          </p:cNvPicPr>
          <p:nvPr/>
        </p:nvPicPr>
        <p:blipFill>
          <a:blip r:embed="rId2"/>
          <a:stretch>
            <a:fillRect/>
          </a:stretch>
        </p:blipFill>
        <p:spPr>
          <a:xfrm>
            <a:off x="224987" y="1980279"/>
            <a:ext cx="4898870" cy="6493404"/>
          </a:xfrm>
          <a:prstGeom prst="rect">
            <a:avLst/>
          </a:prstGeom>
        </p:spPr>
      </p:pic>
      <p:sp>
        <p:nvSpPr>
          <p:cNvPr id="6" name="Title 1">
            <a:extLst>
              <a:ext uri="{FF2B5EF4-FFF2-40B4-BE49-F238E27FC236}">
                <a16:creationId xmlns:a16="http://schemas.microsoft.com/office/drawing/2014/main" id="{2F88310B-25C5-30B7-E16A-1A10580086E4}"/>
              </a:ext>
              <a:ext uri="{C183D7F6-B498-43B3-948B-1728B52AA6E4}">
                <adec:decorative xmlns:adec="http://schemas.microsoft.com/office/drawing/2017/decorative" val="1"/>
              </a:ext>
            </a:extLst>
          </p:cNvPr>
          <p:cNvSpPr txBox="1">
            <a:spLocks/>
          </p:cNvSpPr>
          <p:nvPr/>
        </p:nvSpPr>
        <p:spPr>
          <a:xfrm>
            <a:off x="0" y="10158412"/>
            <a:ext cx="18288000" cy="128587"/>
          </a:xfrm>
          <a:prstGeom prst="rect">
            <a:avLst/>
          </a:prstGeom>
          <a:solidFill>
            <a:srgbClr val="953735"/>
          </a:solidFill>
        </p:spPr>
        <p:txBody>
          <a:bodyPr vert="horz" lIns="91440" tIns="45720" rIns="91440" bIns="45720" rtlCol="0" anchor="ctr">
            <a:normAutofit fontScale="25000" lnSpcReduction="20000"/>
          </a:bodyPr>
          <a:lstStyle>
            <a:lvl1pPr algn="ctr" defTabSz="914400" rtl="0" eaLnBrk="1" latinLnBrk="0" hangingPunct="1">
              <a:spcBef>
                <a:spcPct val="0"/>
              </a:spcBef>
              <a:buNone/>
              <a:defRPr sz="3600" b="1" i="0" kern="1200" cap="all" baseline="0">
                <a:solidFill>
                  <a:schemeClr val="bg1"/>
                </a:solidFill>
                <a:latin typeface="Arial" panose="020B0604020202020204" pitchFamily="34" charset="0"/>
                <a:ea typeface="+mj-ea"/>
                <a:cs typeface="+mj-cs"/>
              </a:defRPr>
            </a:lvl1pPr>
          </a:lstStyle>
          <a:p>
            <a:endParaRPr lang="en-IE" dirty="0"/>
          </a:p>
        </p:txBody>
      </p:sp>
    </p:spTree>
    <p:extLst>
      <p:ext uri="{BB962C8B-B14F-4D97-AF65-F5344CB8AC3E}">
        <p14:creationId xmlns:p14="http://schemas.microsoft.com/office/powerpoint/2010/main" val="246168354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420FD3-B801-C6EC-06AB-5EB62532CCF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4B13F83-7E1F-E026-2539-52824F8803F4}"/>
              </a:ext>
            </a:extLst>
          </p:cNvPr>
          <p:cNvSpPr>
            <a:spLocks noGrp="1"/>
          </p:cNvSpPr>
          <p:nvPr>
            <p:ph type="ctrTitle"/>
          </p:nvPr>
        </p:nvSpPr>
        <p:spPr/>
        <p:txBody>
          <a:bodyPr/>
          <a:lstStyle/>
          <a:p>
            <a:r>
              <a:rPr lang="en-IE" dirty="0"/>
              <a:t>Twelfth Station: Jesus ascends into heaven</a:t>
            </a:r>
          </a:p>
        </p:txBody>
      </p:sp>
      <p:sp>
        <p:nvSpPr>
          <p:cNvPr id="3" name="Subtitle 2">
            <a:extLst>
              <a:ext uri="{FF2B5EF4-FFF2-40B4-BE49-F238E27FC236}">
                <a16:creationId xmlns:a16="http://schemas.microsoft.com/office/drawing/2014/main" id="{36FD98B6-FA58-0B60-1FBC-05EE3BB221CE}"/>
              </a:ext>
            </a:extLst>
          </p:cNvPr>
          <p:cNvSpPr>
            <a:spLocks noGrp="1"/>
          </p:cNvSpPr>
          <p:nvPr>
            <p:ph type="subTitle" idx="1"/>
          </p:nvPr>
        </p:nvSpPr>
        <p:spPr>
          <a:xfrm>
            <a:off x="5307724" y="1130301"/>
            <a:ext cx="12980276" cy="8902031"/>
          </a:xfrm>
        </p:spPr>
        <p:txBody>
          <a:bodyPr>
            <a:noAutofit/>
          </a:bodyPr>
          <a:lstStyle/>
          <a:p>
            <a:r>
              <a:rPr lang="en-IE" i="1" dirty="0"/>
              <a:t>Then he led them out as far as Bethany, and blessed them with uplifted hands; and in the act of blessing them, he parted from them. They still had their eyes fixed on him when two men dressed in white suddenly stood</a:t>
            </a:r>
          </a:p>
        </p:txBody>
      </p:sp>
      <p:sp>
        <p:nvSpPr>
          <p:cNvPr id="4" name="Title 1">
            <a:extLst>
              <a:ext uri="{FF2B5EF4-FFF2-40B4-BE49-F238E27FC236}">
                <a16:creationId xmlns:a16="http://schemas.microsoft.com/office/drawing/2014/main" id="{84FB87EA-A012-01D3-FA3C-8DFD987A686E}"/>
              </a:ext>
              <a:ext uri="{C183D7F6-B498-43B3-948B-1728B52AA6E4}">
                <adec:decorative xmlns:adec="http://schemas.microsoft.com/office/drawing/2017/decorative" val="1"/>
              </a:ext>
            </a:extLst>
          </p:cNvPr>
          <p:cNvSpPr txBox="1">
            <a:spLocks/>
          </p:cNvSpPr>
          <p:nvPr/>
        </p:nvSpPr>
        <p:spPr>
          <a:xfrm>
            <a:off x="0" y="10158412"/>
            <a:ext cx="18288000" cy="128587"/>
          </a:xfrm>
          <a:prstGeom prst="rect">
            <a:avLst/>
          </a:prstGeom>
          <a:solidFill>
            <a:srgbClr val="0D3089"/>
          </a:solidFill>
        </p:spPr>
        <p:txBody>
          <a:bodyPr vert="horz" lIns="91440" tIns="45720" rIns="91440" bIns="45720" rtlCol="0" anchor="ctr">
            <a:normAutofit fontScale="25000" lnSpcReduction="20000"/>
          </a:bodyPr>
          <a:lstStyle>
            <a:lvl1pPr algn="ctr" defTabSz="914400" rtl="0" eaLnBrk="1" latinLnBrk="0" hangingPunct="1">
              <a:spcBef>
                <a:spcPct val="0"/>
              </a:spcBef>
              <a:buNone/>
              <a:defRPr sz="3600" b="1" i="0" kern="1200" cap="all" baseline="0">
                <a:solidFill>
                  <a:schemeClr val="bg1"/>
                </a:solidFill>
                <a:latin typeface="Arial" panose="020B0604020202020204" pitchFamily="34" charset="0"/>
                <a:ea typeface="+mj-ea"/>
                <a:cs typeface="+mj-cs"/>
              </a:defRPr>
            </a:lvl1pPr>
          </a:lstStyle>
          <a:p>
            <a:endParaRPr lang="en-IE" dirty="0"/>
          </a:p>
        </p:txBody>
      </p:sp>
      <p:pic>
        <p:nvPicPr>
          <p:cNvPr id="5" name="Picture 4">
            <a:extLst>
              <a:ext uri="{FF2B5EF4-FFF2-40B4-BE49-F238E27FC236}">
                <a16:creationId xmlns:a16="http://schemas.microsoft.com/office/drawing/2014/main" id="{39CDC3D2-ECE0-1C78-7E3C-75ED7C955F2D}"/>
              </a:ext>
            </a:extLst>
          </p:cNvPr>
          <p:cNvPicPr>
            <a:picLocks noChangeAspect="1"/>
          </p:cNvPicPr>
          <p:nvPr/>
        </p:nvPicPr>
        <p:blipFill>
          <a:blip r:embed="rId2"/>
          <a:stretch>
            <a:fillRect/>
          </a:stretch>
        </p:blipFill>
        <p:spPr>
          <a:xfrm>
            <a:off x="164224" y="1414101"/>
            <a:ext cx="4939990" cy="6282379"/>
          </a:xfrm>
          <a:prstGeom prst="rect">
            <a:avLst/>
          </a:prstGeom>
        </p:spPr>
      </p:pic>
    </p:spTree>
    <p:extLst>
      <p:ext uri="{BB962C8B-B14F-4D97-AF65-F5344CB8AC3E}">
        <p14:creationId xmlns:p14="http://schemas.microsoft.com/office/powerpoint/2010/main" val="184976467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92581F-80CA-8AB2-88BF-16829E066EE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71AEA04-8DF1-BABB-5A09-C14CC01BA0AC}"/>
              </a:ext>
            </a:extLst>
          </p:cNvPr>
          <p:cNvSpPr>
            <a:spLocks noGrp="1"/>
          </p:cNvSpPr>
          <p:nvPr>
            <p:ph type="ctrTitle"/>
          </p:nvPr>
        </p:nvSpPr>
        <p:spPr/>
        <p:txBody>
          <a:bodyPr/>
          <a:lstStyle/>
          <a:p>
            <a:r>
              <a:rPr lang="en-IE" dirty="0"/>
              <a:t>Twelfth Station: Jesus ascends into heaven</a:t>
            </a:r>
          </a:p>
        </p:txBody>
      </p:sp>
      <p:sp>
        <p:nvSpPr>
          <p:cNvPr id="3" name="Subtitle 2">
            <a:extLst>
              <a:ext uri="{FF2B5EF4-FFF2-40B4-BE49-F238E27FC236}">
                <a16:creationId xmlns:a16="http://schemas.microsoft.com/office/drawing/2014/main" id="{58661D91-1D8F-90CA-BB2A-D61BE895D2D7}"/>
              </a:ext>
            </a:extLst>
          </p:cNvPr>
          <p:cNvSpPr>
            <a:spLocks noGrp="1"/>
          </p:cNvSpPr>
          <p:nvPr>
            <p:ph type="subTitle" idx="1"/>
          </p:nvPr>
        </p:nvSpPr>
        <p:spPr>
          <a:xfrm>
            <a:off x="5307724" y="1130301"/>
            <a:ext cx="12980276" cy="8902031"/>
          </a:xfrm>
        </p:spPr>
        <p:txBody>
          <a:bodyPr>
            <a:noAutofit/>
          </a:bodyPr>
          <a:lstStyle/>
          <a:p>
            <a:r>
              <a:rPr lang="en-IE" i="1" dirty="0"/>
              <a:t>beside them and said: "Galileans, why are you standing there looking up at the sky? This Jesus who was taken from you into heaven will come back in the same way you saw him go to heaven!" Luke:24:50-52 / Acts 1:9-11</a:t>
            </a:r>
          </a:p>
        </p:txBody>
      </p:sp>
      <p:sp>
        <p:nvSpPr>
          <p:cNvPr id="4" name="Title 1">
            <a:extLst>
              <a:ext uri="{FF2B5EF4-FFF2-40B4-BE49-F238E27FC236}">
                <a16:creationId xmlns:a16="http://schemas.microsoft.com/office/drawing/2014/main" id="{12F74238-75FC-F115-FE48-794BC70F1A4D}"/>
              </a:ext>
              <a:ext uri="{C183D7F6-B498-43B3-948B-1728B52AA6E4}">
                <adec:decorative xmlns:adec="http://schemas.microsoft.com/office/drawing/2017/decorative" val="1"/>
              </a:ext>
            </a:extLst>
          </p:cNvPr>
          <p:cNvSpPr txBox="1">
            <a:spLocks/>
          </p:cNvSpPr>
          <p:nvPr/>
        </p:nvSpPr>
        <p:spPr>
          <a:xfrm>
            <a:off x="0" y="10158412"/>
            <a:ext cx="18288000" cy="128587"/>
          </a:xfrm>
          <a:prstGeom prst="rect">
            <a:avLst/>
          </a:prstGeom>
          <a:solidFill>
            <a:srgbClr val="0D3089"/>
          </a:solidFill>
        </p:spPr>
        <p:txBody>
          <a:bodyPr vert="horz" lIns="91440" tIns="45720" rIns="91440" bIns="45720" rtlCol="0" anchor="ctr">
            <a:normAutofit fontScale="25000" lnSpcReduction="20000"/>
          </a:bodyPr>
          <a:lstStyle>
            <a:lvl1pPr algn="ctr" defTabSz="914400" rtl="0" eaLnBrk="1" latinLnBrk="0" hangingPunct="1">
              <a:spcBef>
                <a:spcPct val="0"/>
              </a:spcBef>
              <a:buNone/>
              <a:defRPr sz="3600" b="1" i="0" kern="1200" cap="all" baseline="0">
                <a:solidFill>
                  <a:schemeClr val="bg1"/>
                </a:solidFill>
                <a:latin typeface="Arial" panose="020B0604020202020204" pitchFamily="34" charset="0"/>
                <a:ea typeface="+mj-ea"/>
                <a:cs typeface="+mj-cs"/>
              </a:defRPr>
            </a:lvl1pPr>
          </a:lstStyle>
          <a:p>
            <a:endParaRPr lang="en-IE" dirty="0"/>
          </a:p>
        </p:txBody>
      </p:sp>
      <p:pic>
        <p:nvPicPr>
          <p:cNvPr id="5" name="Picture 4">
            <a:extLst>
              <a:ext uri="{FF2B5EF4-FFF2-40B4-BE49-F238E27FC236}">
                <a16:creationId xmlns:a16="http://schemas.microsoft.com/office/drawing/2014/main" id="{85D9DC54-575E-B8C1-9EB4-11684AC8E809}"/>
              </a:ext>
            </a:extLst>
          </p:cNvPr>
          <p:cNvPicPr>
            <a:picLocks noChangeAspect="1"/>
          </p:cNvPicPr>
          <p:nvPr/>
        </p:nvPicPr>
        <p:blipFill>
          <a:blip r:embed="rId2"/>
          <a:stretch>
            <a:fillRect/>
          </a:stretch>
        </p:blipFill>
        <p:spPr>
          <a:xfrm>
            <a:off x="164224" y="1414101"/>
            <a:ext cx="4939990" cy="6282379"/>
          </a:xfrm>
          <a:prstGeom prst="rect">
            <a:avLst/>
          </a:prstGeom>
        </p:spPr>
      </p:pic>
    </p:spTree>
    <p:extLst>
      <p:ext uri="{BB962C8B-B14F-4D97-AF65-F5344CB8AC3E}">
        <p14:creationId xmlns:p14="http://schemas.microsoft.com/office/powerpoint/2010/main" val="39564651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9C9E68-411D-5D8D-5621-39BF688D5B3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D2CDE02-CA38-1F62-AB38-CB6A4B0116C2}"/>
              </a:ext>
            </a:extLst>
          </p:cNvPr>
          <p:cNvSpPr>
            <a:spLocks noGrp="1"/>
          </p:cNvSpPr>
          <p:nvPr>
            <p:ph type="ctrTitle"/>
          </p:nvPr>
        </p:nvSpPr>
        <p:spPr>
          <a:solidFill>
            <a:srgbClr val="4F6228"/>
          </a:solidFill>
        </p:spPr>
        <p:txBody>
          <a:bodyPr/>
          <a:lstStyle/>
          <a:p>
            <a:r>
              <a:rPr lang="en-IE" dirty="0"/>
              <a:t>Let us pray</a:t>
            </a:r>
          </a:p>
        </p:txBody>
      </p:sp>
      <p:sp>
        <p:nvSpPr>
          <p:cNvPr id="3" name="Subtitle 2">
            <a:extLst>
              <a:ext uri="{FF2B5EF4-FFF2-40B4-BE49-F238E27FC236}">
                <a16:creationId xmlns:a16="http://schemas.microsoft.com/office/drawing/2014/main" id="{28953892-1B53-AD01-814D-917AA0A0EB5A}"/>
              </a:ext>
            </a:extLst>
          </p:cNvPr>
          <p:cNvSpPr>
            <a:spLocks noGrp="1"/>
          </p:cNvSpPr>
          <p:nvPr>
            <p:ph type="subTitle" idx="1"/>
          </p:nvPr>
        </p:nvSpPr>
        <p:spPr>
          <a:xfrm>
            <a:off x="5307724" y="1130301"/>
            <a:ext cx="12980276" cy="8902031"/>
          </a:xfrm>
        </p:spPr>
        <p:txBody>
          <a:bodyPr>
            <a:noAutofit/>
          </a:bodyPr>
          <a:lstStyle/>
          <a:p>
            <a:r>
              <a:rPr lang="en-IE" dirty="0"/>
              <a:t>Risen Lord, your resurrection is truly good news!</a:t>
            </a:r>
          </a:p>
          <a:p>
            <a:r>
              <a:rPr lang="en-IE" dirty="0"/>
              <a:t>We praise you for your victory over sin and death!</a:t>
            </a:r>
          </a:p>
        </p:txBody>
      </p:sp>
      <p:sp>
        <p:nvSpPr>
          <p:cNvPr id="5" name="Title 1">
            <a:extLst>
              <a:ext uri="{FF2B5EF4-FFF2-40B4-BE49-F238E27FC236}">
                <a16:creationId xmlns:a16="http://schemas.microsoft.com/office/drawing/2014/main" id="{1C91352B-2AAA-CF20-0515-AFE9B3F4AC74}"/>
              </a:ext>
              <a:ext uri="{C183D7F6-B498-43B3-948B-1728B52AA6E4}">
                <adec:decorative xmlns:adec="http://schemas.microsoft.com/office/drawing/2017/decorative" val="1"/>
              </a:ext>
            </a:extLst>
          </p:cNvPr>
          <p:cNvSpPr txBox="1">
            <a:spLocks/>
          </p:cNvSpPr>
          <p:nvPr/>
        </p:nvSpPr>
        <p:spPr>
          <a:xfrm>
            <a:off x="0" y="10158412"/>
            <a:ext cx="18288000" cy="128587"/>
          </a:xfrm>
          <a:prstGeom prst="rect">
            <a:avLst/>
          </a:prstGeom>
          <a:solidFill>
            <a:srgbClr val="4F6228"/>
          </a:solidFill>
        </p:spPr>
        <p:txBody>
          <a:bodyPr vert="horz" lIns="91440" tIns="45720" rIns="91440" bIns="45720" rtlCol="0" anchor="ctr">
            <a:normAutofit fontScale="25000" lnSpcReduction="20000"/>
          </a:bodyPr>
          <a:lstStyle>
            <a:lvl1pPr algn="ctr" defTabSz="914400" rtl="0" eaLnBrk="1" latinLnBrk="0" hangingPunct="1">
              <a:spcBef>
                <a:spcPct val="0"/>
              </a:spcBef>
              <a:buNone/>
              <a:defRPr sz="3600" b="1" i="0" kern="1200" cap="all" baseline="0">
                <a:solidFill>
                  <a:schemeClr val="bg1"/>
                </a:solidFill>
                <a:latin typeface="Arial" panose="020B0604020202020204" pitchFamily="34" charset="0"/>
                <a:ea typeface="+mj-ea"/>
                <a:cs typeface="+mj-cs"/>
              </a:defRPr>
            </a:lvl1pPr>
          </a:lstStyle>
          <a:p>
            <a:endParaRPr lang="en-IE" dirty="0"/>
          </a:p>
        </p:txBody>
      </p:sp>
      <p:pic>
        <p:nvPicPr>
          <p:cNvPr id="6" name="Picture 5">
            <a:extLst>
              <a:ext uri="{FF2B5EF4-FFF2-40B4-BE49-F238E27FC236}">
                <a16:creationId xmlns:a16="http://schemas.microsoft.com/office/drawing/2014/main" id="{445E127A-993F-5564-AADC-79F22D02F631}"/>
              </a:ext>
            </a:extLst>
          </p:cNvPr>
          <p:cNvPicPr>
            <a:picLocks noChangeAspect="1"/>
          </p:cNvPicPr>
          <p:nvPr/>
        </p:nvPicPr>
        <p:blipFill>
          <a:blip r:embed="rId2"/>
          <a:stretch>
            <a:fillRect/>
          </a:stretch>
        </p:blipFill>
        <p:spPr>
          <a:xfrm>
            <a:off x="183867" y="1980279"/>
            <a:ext cx="5123857" cy="6893718"/>
          </a:xfrm>
          <a:prstGeom prst="rect">
            <a:avLst/>
          </a:prstGeom>
        </p:spPr>
      </p:pic>
    </p:spTree>
    <p:extLst>
      <p:ext uri="{BB962C8B-B14F-4D97-AF65-F5344CB8AC3E}">
        <p14:creationId xmlns:p14="http://schemas.microsoft.com/office/powerpoint/2010/main" val="32930662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6EFD61-04AE-150E-8DD5-F40C9CB15E4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8F40538-36AC-EA8B-12BE-45463010A807}"/>
              </a:ext>
            </a:extLst>
          </p:cNvPr>
          <p:cNvSpPr>
            <a:spLocks noGrp="1"/>
          </p:cNvSpPr>
          <p:nvPr>
            <p:ph type="ctrTitle"/>
          </p:nvPr>
        </p:nvSpPr>
        <p:spPr>
          <a:solidFill>
            <a:srgbClr val="4F6228"/>
          </a:solidFill>
        </p:spPr>
        <p:txBody>
          <a:bodyPr/>
          <a:lstStyle/>
          <a:p>
            <a:r>
              <a:rPr lang="en-IE" dirty="0"/>
              <a:t>Let us pray</a:t>
            </a:r>
          </a:p>
        </p:txBody>
      </p:sp>
      <p:sp>
        <p:nvSpPr>
          <p:cNvPr id="3" name="Subtitle 2">
            <a:extLst>
              <a:ext uri="{FF2B5EF4-FFF2-40B4-BE49-F238E27FC236}">
                <a16:creationId xmlns:a16="http://schemas.microsoft.com/office/drawing/2014/main" id="{BDA6BDAF-4EA7-8C87-0B3D-74D65E6BA1B6}"/>
              </a:ext>
            </a:extLst>
          </p:cNvPr>
          <p:cNvSpPr>
            <a:spLocks noGrp="1"/>
          </p:cNvSpPr>
          <p:nvPr>
            <p:ph type="subTitle" idx="1"/>
          </p:nvPr>
        </p:nvSpPr>
        <p:spPr>
          <a:xfrm>
            <a:off x="5307724" y="1130301"/>
            <a:ext cx="12980276" cy="8902031"/>
          </a:xfrm>
        </p:spPr>
        <p:txBody>
          <a:bodyPr>
            <a:noAutofit/>
          </a:bodyPr>
          <a:lstStyle/>
          <a:p>
            <a:r>
              <a:rPr lang="en-IE" dirty="0"/>
              <a:t>Risen Lord, your promise of the gift of the Holy Spirit and your promise to be with us always, fills us with joy. Where you, the head have preceded us in glory, </a:t>
            </a:r>
          </a:p>
        </p:txBody>
      </p:sp>
      <p:pic>
        <p:nvPicPr>
          <p:cNvPr id="6" name="Picture 5">
            <a:extLst>
              <a:ext uri="{FF2B5EF4-FFF2-40B4-BE49-F238E27FC236}">
                <a16:creationId xmlns:a16="http://schemas.microsoft.com/office/drawing/2014/main" id="{C0B382E3-E8B9-B6DE-1E77-6E7072D591DD}"/>
              </a:ext>
            </a:extLst>
          </p:cNvPr>
          <p:cNvPicPr>
            <a:picLocks noChangeAspect="1"/>
          </p:cNvPicPr>
          <p:nvPr/>
        </p:nvPicPr>
        <p:blipFill>
          <a:blip r:embed="rId2"/>
          <a:stretch>
            <a:fillRect/>
          </a:stretch>
        </p:blipFill>
        <p:spPr>
          <a:xfrm>
            <a:off x="164224" y="1414101"/>
            <a:ext cx="4939990" cy="6282379"/>
          </a:xfrm>
          <a:prstGeom prst="rect">
            <a:avLst/>
          </a:prstGeom>
        </p:spPr>
      </p:pic>
      <p:sp>
        <p:nvSpPr>
          <p:cNvPr id="7" name="Title 1">
            <a:extLst>
              <a:ext uri="{FF2B5EF4-FFF2-40B4-BE49-F238E27FC236}">
                <a16:creationId xmlns:a16="http://schemas.microsoft.com/office/drawing/2014/main" id="{867CE2E2-71FE-F377-E1D1-79E1BFDF7382}"/>
              </a:ext>
              <a:ext uri="{C183D7F6-B498-43B3-948B-1728B52AA6E4}">
                <adec:decorative xmlns:adec="http://schemas.microsoft.com/office/drawing/2017/decorative" val="1"/>
              </a:ext>
            </a:extLst>
          </p:cNvPr>
          <p:cNvSpPr txBox="1">
            <a:spLocks/>
          </p:cNvSpPr>
          <p:nvPr/>
        </p:nvSpPr>
        <p:spPr>
          <a:xfrm>
            <a:off x="0" y="10158412"/>
            <a:ext cx="18288000" cy="128587"/>
          </a:xfrm>
          <a:prstGeom prst="rect">
            <a:avLst/>
          </a:prstGeom>
          <a:solidFill>
            <a:srgbClr val="4F6228"/>
          </a:solidFill>
        </p:spPr>
        <p:txBody>
          <a:bodyPr vert="horz" lIns="91440" tIns="45720" rIns="91440" bIns="45720" rtlCol="0" anchor="ctr">
            <a:normAutofit fontScale="25000" lnSpcReduction="20000"/>
          </a:bodyPr>
          <a:lstStyle>
            <a:lvl1pPr algn="ctr" defTabSz="914400" rtl="0" eaLnBrk="1" latinLnBrk="0" hangingPunct="1">
              <a:spcBef>
                <a:spcPct val="0"/>
              </a:spcBef>
              <a:buNone/>
              <a:defRPr sz="3600" b="1" i="0" kern="1200" cap="all" baseline="0">
                <a:solidFill>
                  <a:schemeClr val="bg1"/>
                </a:solidFill>
                <a:latin typeface="Arial" panose="020B0604020202020204" pitchFamily="34" charset="0"/>
                <a:ea typeface="+mj-ea"/>
                <a:cs typeface="+mj-cs"/>
              </a:defRPr>
            </a:lvl1pPr>
          </a:lstStyle>
          <a:p>
            <a:endParaRPr lang="en-IE" dirty="0"/>
          </a:p>
        </p:txBody>
      </p:sp>
    </p:spTree>
    <p:extLst>
      <p:ext uri="{BB962C8B-B14F-4D97-AF65-F5344CB8AC3E}">
        <p14:creationId xmlns:p14="http://schemas.microsoft.com/office/powerpoint/2010/main" val="29319152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48237C-BD10-8920-414A-A1288D507F9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EF599A4-9A26-F19D-A0BF-21E2B006071A}"/>
              </a:ext>
            </a:extLst>
          </p:cNvPr>
          <p:cNvSpPr>
            <a:spLocks noGrp="1"/>
          </p:cNvSpPr>
          <p:nvPr>
            <p:ph type="ctrTitle"/>
          </p:nvPr>
        </p:nvSpPr>
        <p:spPr>
          <a:solidFill>
            <a:srgbClr val="4F6228"/>
          </a:solidFill>
        </p:spPr>
        <p:txBody>
          <a:bodyPr/>
          <a:lstStyle/>
          <a:p>
            <a:r>
              <a:rPr lang="en-IE" dirty="0"/>
              <a:t>Let us pray</a:t>
            </a:r>
          </a:p>
        </p:txBody>
      </p:sp>
      <p:sp>
        <p:nvSpPr>
          <p:cNvPr id="3" name="Subtitle 2">
            <a:extLst>
              <a:ext uri="{FF2B5EF4-FFF2-40B4-BE49-F238E27FC236}">
                <a16:creationId xmlns:a16="http://schemas.microsoft.com/office/drawing/2014/main" id="{20972E2F-808A-C403-7812-CA87C3FA3893}"/>
              </a:ext>
            </a:extLst>
          </p:cNvPr>
          <p:cNvSpPr>
            <a:spLocks noGrp="1"/>
          </p:cNvSpPr>
          <p:nvPr>
            <p:ph type="subTitle" idx="1"/>
          </p:nvPr>
        </p:nvSpPr>
        <p:spPr>
          <a:xfrm>
            <a:off x="5307724" y="1130301"/>
            <a:ext cx="12980276" cy="8902031"/>
          </a:xfrm>
        </p:spPr>
        <p:txBody>
          <a:bodyPr>
            <a:noAutofit/>
          </a:bodyPr>
          <a:lstStyle/>
          <a:p>
            <a:r>
              <a:rPr lang="en-IE" dirty="0"/>
              <a:t>we, the body, hope to follow. Seated at the right hand of the Father, intercede for us now, as we place all our trust in you, our eternal priest. Amen.</a:t>
            </a:r>
          </a:p>
        </p:txBody>
      </p:sp>
      <p:pic>
        <p:nvPicPr>
          <p:cNvPr id="4" name="Picture 3">
            <a:extLst>
              <a:ext uri="{FF2B5EF4-FFF2-40B4-BE49-F238E27FC236}">
                <a16:creationId xmlns:a16="http://schemas.microsoft.com/office/drawing/2014/main" id="{188F39D5-11B7-C5F3-A633-C3EE9A62081A}"/>
              </a:ext>
            </a:extLst>
          </p:cNvPr>
          <p:cNvPicPr>
            <a:picLocks noChangeAspect="1"/>
          </p:cNvPicPr>
          <p:nvPr/>
        </p:nvPicPr>
        <p:blipFill>
          <a:blip r:embed="rId2"/>
          <a:stretch>
            <a:fillRect/>
          </a:stretch>
        </p:blipFill>
        <p:spPr>
          <a:xfrm>
            <a:off x="164224" y="1414101"/>
            <a:ext cx="4939990" cy="6282379"/>
          </a:xfrm>
          <a:prstGeom prst="rect">
            <a:avLst/>
          </a:prstGeom>
        </p:spPr>
      </p:pic>
      <p:sp>
        <p:nvSpPr>
          <p:cNvPr id="6" name="Title 1">
            <a:extLst>
              <a:ext uri="{FF2B5EF4-FFF2-40B4-BE49-F238E27FC236}">
                <a16:creationId xmlns:a16="http://schemas.microsoft.com/office/drawing/2014/main" id="{4B76DBF7-1BBF-6EC3-80AF-0D252AEE01B0}"/>
              </a:ext>
              <a:ext uri="{C183D7F6-B498-43B3-948B-1728B52AA6E4}">
                <adec:decorative xmlns:adec="http://schemas.microsoft.com/office/drawing/2017/decorative" val="1"/>
              </a:ext>
            </a:extLst>
          </p:cNvPr>
          <p:cNvSpPr txBox="1">
            <a:spLocks/>
          </p:cNvSpPr>
          <p:nvPr/>
        </p:nvSpPr>
        <p:spPr>
          <a:xfrm>
            <a:off x="0" y="10158412"/>
            <a:ext cx="18288000" cy="128587"/>
          </a:xfrm>
          <a:prstGeom prst="rect">
            <a:avLst/>
          </a:prstGeom>
          <a:solidFill>
            <a:srgbClr val="4F6228"/>
          </a:solidFill>
        </p:spPr>
        <p:txBody>
          <a:bodyPr vert="horz" lIns="91440" tIns="45720" rIns="91440" bIns="45720" rtlCol="0" anchor="ctr">
            <a:normAutofit fontScale="25000" lnSpcReduction="20000"/>
          </a:bodyPr>
          <a:lstStyle>
            <a:lvl1pPr algn="ctr" defTabSz="914400" rtl="0" eaLnBrk="1" latinLnBrk="0" hangingPunct="1">
              <a:spcBef>
                <a:spcPct val="0"/>
              </a:spcBef>
              <a:buNone/>
              <a:defRPr sz="3600" b="1" i="0" kern="1200" cap="all" baseline="0">
                <a:solidFill>
                  <a:schemeClr val="bg1"/>
                </a:solidFill>
                <a:latin typeface="Arial" panose="020B0604020202020204" pitchFamily="34" charset="0"/>
                <a:ea typeface="+mj-ea"/>
                <a:cs typeface="+mj-cs"/>
              </a:defRPr>
            </a:lvl1pPr>
          </a:lstStyle>
          <a:p>
            <a:endParaRPr lang="en-IE" dirty="0"/>
          </a:p>
        </p:txBody>
      </p:sp>
    </p:spTree>
    <p:extLst>
      <p:ext uri="{BB962C8B-B14F-4D97-AF65-F5344CB8AC3E}">
        <p14:creationId xmlns:p14="http://schemas.microsoft.com/office/powerpoint/2010/main" val="44933270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0AE1B8-9D1C-8BB2-664D-4A5A59B0AC4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0BC35DC-EBC5-5CD8-1980-80E5C27003CC}"/>
              </a:ext>
            </a:extLst>
          </p:cNvPr>
          <p:cNvSpPr>
            <a:spLocks noGrp="1"/>
          </p:cNvSpPr>
          <p:nvPr>
            <p:ph type="ctrTitle"/>
          </p:nvPr>
        </p:nvSpPr>
        <p:spPr>
          <a:solidFill>
            <a:schemeClr val="accent2">
              <a:lumMod val="75000"/>
            </a:schemeClr>
          </a:solidFill>
        </p:spPr>
        <p:txBody>
          <a:bodyPr/>
          <a:lstStyle/>
          <a:p>
            <a:r>
              <a:rPr lang="en-IE" dirty="0"/>
              <a:t>Let us sing</a:t>
            </a:r>
          </a:p>
        </p:txBody>
      </p:sp>
      <p:sp>
        <p:nvSpPr>
          <p:cNvPr id="3" name="Subtitle 2">
            <a:extLst>
              <a:ext uri="{FF2B5EF4-FFF2-40B4-BE49-F238E27FC236}">
                <a16:creationId xmlns:a16="http://schemas.microsoft.com/office/drawing/2014/main" id="{5F0478C0-8F09-91B9-BC9B-D98D86B33F3A}"/>
              </a:ext>
            </a:extLst>
          </p:cNvPr>
          <p:cNvSpPr>
            <a:spLocks noGrp="1"/>
          </p:cNvSpPr>
          <p:nvPr>
            <p:ph type="subTitle" idx="1"/>
          </p:nvPr>
        </p:nvSpPr>
        <p:spPr>
          <a:xfrm>
            <a:off x="5305647" y="1130301"/>
            <a:ext cx="12982353" cy="8902031"/>
          </a:xfrm>
        </p:spPr>
        <p:txBody>
          <a:bodyPr>
            <a:noAutofit/>
          </a:bodyPr>
          <a:lstStyle/>
          <a:p>
            <a:r>
              <a:rPr lang="en-IE" dirty="0"/>
              <a:t>Jesus, name above all names  </a:t>
            </a:r>
          </a:p>
          <a:p>
            <a:r>
              <a:rPr lang="en-IE" dirty="0"/>
              <a:t>Beautiful Saviour, glorious Lord.  </a:t>
            </a:r>
          </a:p>
          <a:p>
            <a:r>
              <a:rPr lang="en-IE" dirty="0"/>
              <a:t>Emmanuel, God is with us,  </a:t>
            </a:r>
          </a:p>
          <a:p>
            <a:r>
              <a:rPr lang="en-IE" dirty="0"/>
              <a:t>Blessed Redeemer, living Word! </a:t>
            </a:r>
          </a:p>
        </p:txBody>
      </p:sp>
      <p:pic>
        <p:nvPicPr>
          <p:cNvPr id="4" name="Picture 3">
            <a:extLst>
              <a:ext uri="{FF2B5EF4-FFF2-40B4-BE49-F238E27FC236}">
                <a16:creationId xmlns:a16="http://schemas.microsoft.com/office/drawing/2014/main" id="{4149A482-D699-6179-3B8B-AEE1EFCF669D}"/>
              </a:ext>
            </a:extLst>
          </p:cNvPr>
          <p:cNvPicPr>
            <a:picLocks noChangeAspect="1"/>
          </p:cNvPicPr>
          <p:nvPr/>
        </p:nvPicPr>
        <p:blipFill>
          <a:blip r:embed="rId2"/>
          <a:stretch>
            <a:fillRect/>
          </a:stretch>
        </p:blipFill>
        <p:spPr>
          <a:xfrm>
            <a:off x="164224" y="1414101"/>
            <a:ext cx="4939990" cy="6282379"/>
          </a:xfrm>
          <a:prstGeom prst="rect">
            <a:avLst/>
          </a:prstGeom>
        </p:spPr>
      </p:pic>
      <p:sp>
        <p:nvSpPr>
          <p:cNvPr id="6" name="Title 1">
            <a:extLst>
              <a:ext uri="{FF2B5EF4-FFF2-40B4-BE49-F238E27FC236}">
                <a16:creationId xmlns:a16="http://schemas.microsoft.com/office/drawing/2014/main" id="{D47398F3-AB79-92B8-124D-205CF0DE37B7}"/>
              </a:ext>
              <a:ext uri="{C183D7F6-B498-43B3-948B-1728B52AA6E4}">
                <adec:decorative xmlns:adec="http://schemas.microsoft.com/office/drawing/2017/decorative" val="1"/>
              </a:ext>
            </a:extLst>
          </p:cNvPr>
          <p:cNvSpPr txBox="1">
            <a:spLocks/>
          </p:cNvSpPr>
          <p:nvPr/>
        </p:nvSpPr>
        <p:spPr>
          <a:xfrm>
            <a:off x="0" y="10158412"/>
            <a:ext cx="18288000" cy="128587"/>
          </a:xfrm>
          <a:prstGeom prst="rect">
            <a:avLst/>
          </a:prstGeom>
          <a:solidFill>
            <a:srgbClr val="953735"/>
          </a:solidFill>
        </p:spPr>
        <p:txBody>
          <a:bodyPr vert="horz" lIns="91440" tIns="45720" rIns="91440" bIns="45720" rtlCol="0" anchor="ctr">
            <a:normAutofit fontScale="25000" lnSpcReduction="20000"/>
          </a:bodyPr>
          <a:lstStyle>
            <a:lvl1pPr algn="ctr" defTabSz="914400" rtl="0" eaLnBrk="1" latinLnBrk="0" hangingPunct="1">
              <a:spcBef>
                <a:spcPct val="0"/>
              </a:spcBef>
              <a:buNone/>
              <a:defRPr sz="3600" b="1" i="0" kern="1200" cap="all" baseline="0">
                <a:solidFill>
                  <a:schemeClr val="bg1"/>
                </a:solidFill>
                <a:latin typeface="Arial" panose="020B0604020202020204" pitchFamily="34" charset="0"/>
                <a:ea typeface="+mj-ea"/>
                <a:cs typeface="+mj-cs"/>
              </a:defRPr>
            </a:lvl1pPr>
          </a:lstStyle>
          <a:p>
            <a:endParaRPr lang="en-IE" dirty="0"/>
          </a:p>
        </p:txBody>
      </p:sp>
    </p:spTree>
    <p:extLst>
      <p:ext uri="{BB962C8B-B14F-4D97-AF65-F5344CB8AC3E}">
        <p14:creationId xmlns:p14="http://schemas.microsoft.com/office/powerpoint/2010/main" val="255456559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A6A409-195B-DC29-7DCE-3F39E24FFF9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4B88AF5-E00A-0463-B85A-E5983D6141DF}"/>
              </a:ext>
            </a:extLst>
          </p:cNvPr>
          <p:cNvSpPr>
            <a:spLocks noGrp="1"/>
          </p:cNvSpPr>
          <p:nvPr>
            <p:ph type="ctrTitle"/>
          </p:nvPr>
        </p:nvSpPr>
        <p:spPr>
          <a:xfrm>
            <a:off x="0" y="-25400"/>
            <a:ext cx="18288000" cy="1879599"/>
          </a:xfrm>
        </p:spPr>
        <p:txBody>
          <a:bodyPr>
            <a:noAutofit/>
          </a:bodyPr>
          <a:lstStyle/>
          <a:p>
            <a:r>
              <a:rPr lang="en-IE" dirty="0"/>
              <a:t>Thirteenth Station: Mary and the apostles wait for the coming of the Holy Spirit</a:t>
            </a:r>
          </a:p>
        </p:txBody>
      </p:sp>
      <p:sp>
        <p:nvSpPr>
          <p:cNvPr id="3" name="Subtitle 2">
            <a:extLst>
              <a:ext uri="{FF2B5EF4-FFF2-40B4-BE49-F238E27FC236}">
                <a16:creationId xmlns:a16="http://schemas.microsoft.com/office/drawing/2014/main" id="{D3324914-54FE-A357-3DDC-4954508E5F60}"/>
              </a:ext>
            </a:extLst>
          </p:cNvPr>
          <p:cNvSpPr>
            <a:spLocks noGrp="1"/>
          </p:cNvSpPr>
          <p:nvPr>
            <p:ph type="subTitle" idx="1"/>
          </p:nvPr>
        </p:nvSpPr>
        <p:spPr>
          <a:xfrm>
            <a:off x="5307724" y="1980279"/>
            <a:ext cx="12980276" cy="8052053"/>
          </a:xfrm>
        </p:spPr>
        <p:txBody>
          <a:bodyPr>
            <a:noAutofit/>
          </a:bodyPr>
          <a:lstStyle/>
          <a:p>
            <a:r>
              <a:rPr lang="en-IE" i="1" dirty="0"/>
              <a:t>The apostles then went back to the city and to the room where they had been staying. They gathered frequently to pray as a group, together with the women and with Mary the mother of Jesus.</a:t>
            </a:r>
          </a:p>
          <a:p>
            <a:r>
              <a:rPr lang="en-IE" i="1" dirty="0"/>
              <a:t>Acts 1:12-14</a:t>
            </a:r>
          </a:p>
        </p:txBody>
      </p:sp>
      <p:sp>
        <p:nvSpPr>
          <p:cNvPr id="4" name="Title 1">
            <a:extLst>
              <a:ext uri="{FF2B5EF4-FFF2-40B4-BE49-F238E27FC236}">
                <a16:creationId xmlns:a16="http://schemas.microsoft.com/office/drawing/2014/main" id="{6068B8A6-BDD7-8668-1467-CE7B00F37963}"/>
              </a:ext>
              <a:ext uri="{C183D7F6-B498-43B3-948B-1728B52AA6E4}">
                <adec:decorative xmlns:adec="http://schemas.microsoft.com/office/drawing/2017/decorative" val="1"/>
              </a:ext>
            </a:extLst>
          </p:cNvPr>
          <p:cNvSpPr txBox="1">
            <a:spLocks/>
          </p:cNvSpPr>
          <p:nvPr/>
        </p:nvSpPr>
        <p:spPr>
          <a:xfrm>
            <a:off x="0" y="10158412"/>
            <a:ext cx="18288000" cy="128587"/>
          </a:xfrm>
          <a:prstGeom prst="rect">
            <a:avLst/>
          </a:prstGeom>
          <a:solidFill>
            <a:srgbClr val="0D3089"/>
          </a:solidFill>
        </p:spPr>
        <p:txBody>
          <a:bodyPr vert="horz" lIns="91440" tIns="45720" rIns="91440" bIns="45720" rtlCol="0" anchor="ctr">
            <a:normAutofit fontScale="25000" lnSpcReduction="20000"/>
          </a:bodyPr>
          <a:lstStyle>
            <a:lvl1pPr algn="ctr" defTabSz="914400" rtl="0" eaLnBrk="1" latinLnBrk="0" hangingPunct="1">
              <a:spcBef>
                <a:spcPct val="0"/>
              </a:spcBef>
              <a:buNone/>
              <a:defRPr sz="3600" b="1" i="0" kern="1200" cap="all" baseline="0">
                <a:solidFill>
                  <a:schemeClr val="bg1"/>
                </a:solidFill>
                <a:latin typeface="Arial" panose="020B0604020202020204" pitchFamily="34" charset="0"/>
                <a:ea typeface="+mj-ea"/>
                <a:cs typeface="+mj-cs"/>
              </a:defRPr>
            </a:lvl1pPr>
          </a:lstStyle>
          <a:p>
            <a:endParaRPr lang="en-IE" dirty="0"/>
          </a:p>
        </p:txBody>
      </p:sp>
      <p:pic>
        <p:nvPicPr>
          <p:cNvPr id="7" name="Picture 6">
            <a:extLst>
              <a:ext uri="{FF2B5EF4-FFF2-40B4-BE49-F238E27FC236}">
                <a16:creationId xmlns:a16="http://schemas.microsoft.com/office/drawing/2014/main" id="{22B54F5F-ADAA-4955-78A7-BC527C91A4B1}"/>
              </a:ext>
            </a:extLst>
          </p:cNvPr>
          <p:cNvPicPr>
            <a:picLocks noChangeAspect="1"/>
          </p:cNvPicPr>
          <p:nvPr/>
        </p:nvPicPr>
        <p:blipFill>
          <a:blip r:embed="rId3"/>
          <a:stretch>
            <a:fillRect/>
          </a:stretch>
        </p:blipFill>
        <p:spPr>
          <a:xfrm>
            <a:off x="224986" y="1980278"/>
            <a:ext cx="4898869" cy="6078889"/>
          </a:xfrm>
          <a:prstGeom prst="rect">
            <a:avLst/>
          </a:prstGeom>
        </p:spPr>
      </p:pic>
    </p:spTree>
    <p:extLst>
      <p:ext uri="{BB962C8B-B14F-4D97-AF65-F5344CB8AC3E}">
        <p14:creationId xmlns:p14="http://schemas.microsoft.com/office/powerpoint/2010/main" val="288053100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2F1A74-1E58-313A-98B9-D4FE7654E48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509631F-A7CD-AFFE-38F0-9ECF526BF463}"/>
              </a:ext>
            </a:extLst>
          </p:cNvPr>
          <p:cNvSpPr>
            <a:spLocks noGrp="1"/>
          </p:cNvSpPr>
          <p:nvPr>
            <p:ph type="ctrTitle"/>
          </p:nvPr>
        </p:nvSpPr>
        <p:spPr>
          <a:solidFill>
            <a:srgbClr val="4F6228"/>
          </a:solidFill>
        </p:spPr>
        <p:txBody>
          <a:bodyPr/>
          <a:lstStyle/>
          <a:p>
            <a:r>
              <a:rPr lang="en-IE" dirty="0"/>
              <a:t>Let us pray</a:t>
            </a:r>
          </a:p>
        </p:txBody>
      </p:sp>
      <p:sp>
        <p:nvSpPr>
          <p:cNvPr id="3" name="Subtitle 2">
            <a:extLst>
              <a:ext uri="{FF2B5EF4-FFF2-40B4-BE49-F238E27FC236}">
                <a16:creationId xmlns:a16="http://schemas.microsoft.com/office/drawing/2014/main" id="{A8A9134F-F598-9ABE-2745-45A90A0CBB0C}"/>
              </a:ext>
            </a:extLst>
          </p:cNvPr>
          <p:cNvSpPr>
            <a:spLocks noGrp="1"/>
          </p:cNvSpPr>
          <p:nvPr>
            <p:ph type="subTitle" idx="1"/>
          </p:nvPr>
        </p:nvSpPr>
        <p:spPr>
          <a:xfrm>
            <a:off x="5307724" y="1130301"/>
            <a:ext cx="12980276" cy="8902031"/>
          </a:xfrm>
        </p:spPr>
        <p:txBody>
          <a:bodyPr>
            <a:noAutofit/>
          </a:bodyPr>
          <a:lstStyle/>
          <a:p>
            <a:r>
              <a:rPr lang="en-IE" dirty="0"/>
              <a:t>Risen Lord, this little group of your followers waiting and praying together in the Upper Room was the church in embryonic form. Gathered still with the whole communion of saints, </a:t>
            </a:r>
          </a:p>
        </p:txBody>
      </p:sp>
      <p:pic>
        <p:nvPicPr>
          <p:cNvPr id="5" name="Picture 4">
            <a:extLst>
              <a:ext uri="{FF2B5EF4-FFF2-40B4-BE49-F238E27FC236}">
                <a16:creationId xmlns:a16="http://schemas.microsoft.com/office/drawing/2014/main" id="{5E6F9E3E-B962-F4DA-305D-112F377C45B8}"/>
              </a:ext>
            </a:extLst>
          </p:cNvPr>
          <p:cNvPicPr>
            <a:picLocks noChangeAspect="1"/>
          </p:cNvPicPr>
          <p:nvPr/>
        </p:nvPicPr>
        <p:blipFill>
          <a:blip r:embed="rId2"/>
          <a:stretch>
            <a:fillRect/>
          </a:stretch>
        </p:blipFill>
        <p:spPr>
          <a:xfrm>
            <a:off x="224986" y="1980278"/>
            <a:ext cx="4898869" cy="6078889"/>
          </a:xfrm>
          <a:prstGeom prst="rect">
            <a:avLst/>
          </a:prstGeom>
        </p:spPr>
      </p:pic>
      <p:sp>
        <p:nvSpPr>
          <p:cNvPr id="6" name="Title 1">
            <a:extLst>
              <a:ext uri="{FF2B5EF4-FFF2-40B4-BE49-F238E27FC236}">
                <a16:creationId xmlns:a16="http://schemas.microsoft.com/office/drawing/2014/main" id="{D7656CAD-BA18-4273-2046-C6DD1DEEC307}"/>
              </a:ext>
              <a:ext uri="{C183D7F6-B498-43B3-948B-1728B52AA6E4}">
                <adec:decorative xmlns:adec="http://schemas.microsoft.com/office/drawing/2017/decorative" val="1"/>
              </a:ext>
            </a:extLst>
          </p:cNvPr>
          <p:cNvSpPr txBox="1">
            <a:spLocks/>
          </p:cNvSpPr>
          <p:nvPr/>
        </p:nvSpPr>
        <p:spPr>
          <a:xfrm>
            <a:off x="0" y="10158412"/>
            <a:ext cx="18288000" cy="128587"/>
          </a:xfrm>
          <a:prstGeom prst="rect">
            <a:avLst/>
          </a:prstGeom>
          <a:solidFill>
            <a:srgbClr val="4F6228"/>
          </a:solidFill>
        </p:spPr>
        <p:txBody>
          <a:bodyPr vert="horz" lIns="91440" tIns="45720" rIns="91440" bIns="45720" rtlCol="0" anchor="ctr">
            <a:normAutofit fontScale="25000" lnSpcReduction="20000"/>
          </a:bodyPr>
          <a:lstStyle>
            <a:lvl1pPr algn="ctr" defTabSz="914400" rtl="0" eaLnBrk="1" latinLnBrk="0" hangingPunct="1">
              <a:spcBef>
                <a:spcPct val="0"/>
              </a:spcBef>
              <a:buNone/>
              <a:defRPr sz="3600" b="1" i="0" kern="1200" cap="all" baseline="0">
                <a:solidFill>
                  <a:schemeClr val="bg1"/>
                </a:solidFill>
                <a:latin typeface="Arial" panose="020B0604020202020204" pitchFamily="34" charset="0"/>
                <a:ea typeface="+mj-ea"/>
                <a:cs typeface="+mj-cs"/>
              </a:defRPr>
            </a:lvl1pPr>
          </a:lstStyle>
          <a:p>
            <a:endParaRPr lang="en-IE" dirty="0"/>
          </a:p>
        </p:txBody>
      </p:sp>
    </p:spTree>
    <p:extLst>
      <p:ext uri="{BB962C8B-B14F-4D97-AF65-F5344CB8AC3E}">
        <p14:creationId xmlns:p14="http://schemas.microsoft.com/office/powerpoint/2010/main" val="83929651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0FA23C-5E57-F0B3-1D5D-38A25D47D58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F4ADDE4-9C95-989F-8EC9-68A244AA45B8}"/>
              </a:ext>
            </a:extLst>
          </p:cNvPr>
          <p:cNvSpPr>
            <a:spLocks noGrp="1"/>
          </p:cNvSpPr>
          <p:nvPr>
            <p:ph type="ctrTitle"/>
          </p:nvPr>
        </p:nvSpPr>
        <p:spPr>
          <a:solidFill>
            <a:srgbClr val="4F6228"/>
          </a:solidFill>
        </p:spPr>
        <p:txBody>
          <a:bodyPr/>
          <a:lstStyle/>
          <a:p>
            <a:r>
              <a:rPr lang="en-IE" dirty="0"/>
              <a:t>Let us pray</a:t>
            </a:r>
          </a:p>
        </p:txBody>
      </p:sp>
      <p:sp>
        <p:nvSpPr>
          <p:cNvPr id="3" name="Subtitle 2">
            <a:extLst>
              <a:ext uri="{FF2B5EF4-FFF2-40B4-BE49-F238E27FC236}">
                <a16:creationId xmlns:a16="http://schemas.microsoft.com/office/drawing/2014/main" id="{E61BEEF8-A295-3980-6E19-760321C128D6}"/>
              </a:ext>
            </a:extLst>
          </p:cNvPr>
          <p:cNvSpPr>
            <a:spLocks noGrp="1"/>
          </p:cNvSpPr>
          <p:nvPr>
            <p:ph type="subTitle" idx="1"/>
          </p:nvPr>
        </p:nvSpPr>
        <p:spPr>
          <a:xfrm>
            <a:off x="5307724" y="1130301"/>
            <a:ext cx="12980276" cy="8902031"/>
          </a:xfrm>
        </p:spPr>
        <p:txBody>
          <a:bodyPr>
            <a:noAutofit/>
          </a:bodyPr>
          <a:lstStyle/>
          <a:p>
            <a:r>
              <a:rPr lang="en-IE" dirty="0"/>
              <a:t>we pray that you will again pour out the gifts of the Holy Spirit on all people and so fulfil in the hearts of your faithful what you accomplished when the Gospel was first preached on earth.</a:t>
            </a:r>
          </a:p>
          <a:p>
            <a:r>
              <a:rPr lang="en-IE" dirty="0"/>
              <a:t>Amen.</a:t>
            </a:r>
          </a:p>
        </p:txBody>
      </p:sp>
      <p:pic>
        <p:nvPicPr>
          <p:cNvPr id="5" name="Picture 4">
            <a:extLst>
              <a:ext uri="{FF2B5EF4-FFF2-40B4-BE49-F238E27FC236}">
                <a16:creationId xmlns:a16="http://schemas.microsoft.com/office/drawing/2014/main" id="{A0BB6E39-D9C8-62CE-58B4-25E3CF36755C}"/>
              </a:ext>
            </a:extLst>
          </p:cNvPr>
          <p:cNvPicPr>
            <a:picLocks noChangeAspect="1"/>
          </p:cNvPicPr>
          <p:nvPr/>
        </p:nvPicPr>
        <p:blipFill>
          <a:blip r:embed="rId2"/>
          <a:stretch>
            <a:fillRect/>
          </a:stretch>
        </p:blipFill>
        <p:spPr>
          <a:xfrm>
            <a:off x="224986" y="1980278"/>
            <a:ext cx="4898869" cy="6078889"/>
          </a:xfrm>
          <a:prstGeom prst="rect">
            <a:avLst/>
          </a:prstGeom>
        </p:spPr>
      </p:pic>
      <p:sp>
        <p:nvSpPr>
          <p:cNvPr id="6" name="Title 1">
            <a:extLst>
              <a:ext uri="{FF2B5EF4-FFF2-40B4-BE49-F238E27FC236}">
                <a16:creationId xmlns:a16="http://schemas.microsoft.com/office/drawing/2014/main" id="{095A14F9-1FBA-9E4F-CAE4-12378FA1F360}"/>
              </a:ext>
              <a:ext uri="{C183D7F6-B498-43B3-948B-1728B52AA6E4}">
                <adec:decorative xmlns:adec="http://schemas.microsoft.com/office/drawing/2017/decorative" val="1"/>
              </a:ext>
            </a:extLst>
          </p:cNvPr>
          <p:cNvSpPr txBox="1">
            <a:spLocks/>
          </p:cNvSpPr>
          <p:nvPr/>
        </p:nvSpPr>
        <p:spPr>
          <a:xfrm>
            <a:off x="0" y="10158412"/>
            <a:ext cx="18288000" cy="128587"/>
          </a:xfrm>
          <a:prstGeom prst="rect">
            <a:avLst/>
          </a:prstGeom>
          <a:solidFill>
            <a:srgbClr val="4F6228"/>
          </a:solidFill>
        </p:spPr>
        <p:txBody>
          <a:bodyPr vert="horz" lIns="91440" tIns="45720" rIns="91440" bIns="45720" rtlCol="0" anchor="ctr">
            <a:normAutofit fontScale="25000" lnSpcReduction="20000"/>
          </a:bodyPr>
          <a:lstStyle>
            <a:lvl1pPr algn="ctr" defTabSz="914400" rtl="0" eaLnBrk="1" latinLnBrk="0" hangingPunct="1">
              <a:spcBef>
                <a:spcPct val="0"/>
              </a:spcBef>
              <a:buNone/>
              <a:defRPr sz="3600" b="1" i="0" kern="1200" cap="all" baseline="0">
                <a:solidFill>
                  <a:schemeClr val="bg1"/>
                </a:solidFill>
                <a:latin typeface="Arial" panose="020B0604020202020204" pitchFamily="34" charset="0"/>
                <a:ea typeface="+mj-ea"/>
                <a:cs typeface="+mj-cs"/>
              </a:defRPr>
            </a:lvl1pPr>
          </a:lstStyle>
          <a:p>
            <a:endParaRPr lang="en-IE" dirty="0"/>
          </a:p>
        </p:txBody>
      </p:sp>
    </p:spTree>
    <p:extLst>
      <p:ext uri="{BB962C8B-B14F-4D97-AF65-F5344CB8AC3E}">
        <p14:creationId xmlns:p14="http://schemas.microsoft.com/office/powerpoint/2010/main" val="428036420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8CA170-96C9-4423-A239-DFE81F40D59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D2ABF3-D8ED-CCBE-FB93-B4CF5890312C}"/>
              </a:ext>
            </a:extLst>
          </p:cNvPr>
          <p:cNvSpPr>
            <a:spLocks noGrp="1"/>
          </p:cNvSpPr>
          <p:nvPr>
            <p:ph type="ctrTitle"/>
          </p:nvPr>
        </p:nvSpPr>
        <p:spPr>
          <a:solidFill>
            <a:schemeClr val="accent2">
              <a:lumMod val="75000"/>
            </a:schemeClr>
          </a:solidFill>
        </p:spPr>
        <p:txBody>
          <a:bodyPr/>
          <a:lstStyle/>
          <a:p>
            <a:r>
              <a:rPr lang="en-IE" dirty="0"/>
              <a:t>Let us sing</a:t>
            </a:r>
          </a:p>
        </p:txBody>
      </p:sp>
      <p:sp>
        <p:nvSpPr>
          <p:cNvPr id="3" name="Subtitle 2">
            <a:extLst>
              <a:ext uri="{FF2B5EF4-FFF2-40B4-BE49-F238E27FC236}">
                <a16:creationId xmlns:a16="http://schemas.microsoft.com/office/drawing/2014/main" id="{A0D1A652-58A8-7F38-006D-8A7052E3AB13}"/>
              </a:ext>
            </a:extLst>
          </p:cNvPr>
          <p:cNvSpPr>
            <a:spLocks noGrp="1"/>
          </p:cNvSpPr>
          <p:nvPr>
            <p:ph type="subTitle" idx="1"/>
          </p:nvPr>
        </p:nvSpPr>
        <p:spPr>
          <a:xfrm>
            <a:off x="5305647" y="1130301"/>
            <a:ext cx="12982353" cy="8902031"/>
          </a:xfrm>
        </p:spPr>
        <p:txBody>
          <a:bodyPr>
            <a:noAutofit/>
          </a:bodyPr>
          <a:lstStyle/>
          <a:p>
            <a:r>
              <a:rPr lang="en-IE" dirty="0"/>
              <a:t>Spirit of the living God, fall afresh on us (x2)  </a:t>
            </a:r>
          </a:p>
          <a:p>
            <a:r>
              <a:rPr lang="en-IE" dirty="0"/>
              <a:t>Melt us, mould us, fill us, use us!  </a:t>
            </a:r>
          </a:p>
          <a:p>
            <a:r>
              <a:rPr lang="en-IE" dirty="0"/>
              <a:t>Spirit of the living God, fall afresh on us! </a:t>
            </a:r>
          </a:p>
        </p:txBody>
      </p:sp>
      <p:pic>
        <p:nvPicPr>
          <p:cNvPr id="5" name="Picture 4">
            <a:extLst>
              <a:ext uri="{FF2B5EF4-FFF2-40B4-BE49-F238E27FC236}">
                <a16:creationId xmlns:a16="http://schemas.microsoft.com/office/drawing/2014/main" id="{28A6182A-7513-2B35-1C37-569FDBBA028C}"/>
              </a:ext>
            </a:extLst>
          </p:cNvPr>
          <p:cNvPicPr>
            <a:picLocks noChangeAspect="1"/>
          </p:cNvPicPr>
          <p:nvPr/>
        </p:nvPicPr>
        <p:blipFill>
          <a:blip r:embed="rId2"/>
          <a:stretch>
            <a:fillRect/>
          </a:stretch>
        </p:blipFill>
        <p:spPr>
          <a:xfrm>
            <a:off x="224986" y="1980278"/>
            <a:ext cx="4898869" cy="6078889"/>
          </a:xfrm>
          <a:prstGeom prst="rect">
            <a:avLst/>
          </a:prstGeom>
        </p:spPr>
      </p:pic>
      <p:sp>
        <p:nvSpPr>
          <p:cNvPr id="6" name="Title 1">
            <a:extLst>
              <a:ext uri="{FF2B5EF4-FFF2-40B4-BE49-F238E27FC236}">
                <a16:creationId xmlns:a16="http://schemas.microsoft.com/office/drawing/2014/main" id="{81A27830-53A7-B83A-5C41-A2161F9AE6B9}"/>
              </a:ext>
              <a:ext uri="{C183D7F6-B498-43B3-948B-1728B52AA6E4}">
                <adec:decorative xmlns:adec="http://schemas.microsoft.com/office/drawing/2017/decorative" val="1"/>
              </a:ext>
            </a:extLst>
          </p:cNvPr>
          <p:cNvSpPr txBox="1">
            <a:spLocks/>
          </p:cNvSpPr>
          <p:nvPr/>
        </p:nvSpPr>
        <p:spPr>
          <a:xfrm>
            <a:off x="0" y="10158412"/>
            <a:ext cx="18288000" cy="128587"/>
          </a:xfrm>
          <a:prstGeom prst="rect">
            <a:avLst/>
          </a:prstGeom>
          <a:solidFill>
            <a:srgbClr val="953735"/>
          </a:solidFill>
        </p:spPr>
        <p:txBody>
          <a:bodyPr vert="horz" lIns="91440" tIns="45720" rIns="91440" bIns="45720" rtlCol="0" anchor="ctr">
            <a:normAutofit fontScale="25000" lnSpcReduction="20000"/>
          </a:bodyPr>
          <a:lstStyle>
            <a:lvl1pPr algn="ctr" defTabSz="914400" rtl="0" eaLnBrk="1" latinLnBrk="0" hangingPunct="1">
              <a:spcBef>
                <a:spcPct val="0"/>
              </a:spcBef>
              <a:buNone/>
              <a:defRPr sz="3600" b="1" i="0" kern="1200" cap="all" baseline="0">
                <a:solidFill>
                  <a:schemeClr val="bg1"/>
                </a:solidFill>
                <a:latin typeface="Arial" panose="020B0604020202020204" pitchFamily="34" charset="0"/>
                <a:ea typeface="+mj-ea"/>
                <a:cs typeface="+mj-cs"/>
              </a:defRPr>
            </a:lvl1pPr>
          </a:lstStyle>
          <a:p>
            <a:endParaRPr lang="en-IE" dirty="0"/>
          </a:p>
        </p:txBody>
      </p:sp>
    </p:spTree>
    <p:extLst>
      <p:ext uri="{BB962C8B-B14F-4D97-AF65-F5344CB8AC3E}">
        <p14:creationId xmlns:p14="http://schemas.microsoft.com/office/powerpoint/2010/main" val="242436208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846681-C792-08A3-76EF-9D5330C83BDC}"/>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481FE5A9-8AD2-E3F2-2678-7026E6247FC9}"/>
              </a:ext>
            </a:extLst>
          </p:cNvPr>
          <p:cNvPicPr>
            <a:picLocks noChangeAspect="1"/>
          </p:cNvPicPr>
          <p:nvPr/>
        </p:nvPicPr>
        <p:blipFill>
          <a:blip r:embed="rId3"/>
          <a:stretch>
            <a:fillRect/>
          </a:stretch>
        </p:blipFill>
        <p:spPr>
          <a:xfrm>
            <a:off x="224986" y="1980278"/>
            <a:ext cx="4898868" cy="6531824"/>
          </a:xfrm>
          <a:prstGeom prst="rect">
            <a:avLst/>
          </a:prstGeom>
        </p:spPr>
      </p:pic>
      <p:sp>
        <p:nvSpPr>
          <p:cNvPr id="2" name="Title 1">
            <a:extLst>
              <a:ext uri="{FF2B5EF4-FFF2-40B4-BE49-F238E27FC236}">
                <a16:creationId xmlns:a16="http://schemas.microsoft.com/office/drawing/2014/main" id="{28980B0E-B87A-22B7-FF8B-6E556D3DAB45}"/>
              </a:ext>
            </a:extLst>
          </p:cNvPr>
          <p:cNvSpPr>
            <a:spLocks noGrp="1"/>
          </p:cNvSpPr>
          <p:nvPr>
            <p:ph type="ctrTitle"/>
          </p:nvPr>
        </p:nvSpPr>
        <p:spPr>
          <a:xfrm>
            <a:off x="0" y="-25400"/>
            <a:ext cx="18288000" cy="1879599"/>
          </a:xfrm>
        </p:spPr>
        <p:txBody>
          <a:bodyPr>
            <a:noAutofit/>
          </a:bodyPr>
          <a:lstStyle/>
          <a:p>
            <a:r>
              <a:rPr lang="en-IE" dirty="0"/>
              <a:t>Fourteenth Station: Pentecost – The Holy Spirit descends upon the apostles in the form of tongues of fire</a:t>
            </a:r>
          </a:p>
        </p:txBody>
      </p:sp>
      <p:sp>
        <p:nvSpPr>
          <p:cNvPr id="3" name="Subtitle 2">
            <a:extLst>
              <a:ext uri="{FF2B5EF4-FFF2-40B4-BE49-F238E27FC236}">
                <a16:creationId xmlns:a16="http://schemas.microsoft.com/office/drawing/2014/main" id="{1699F0D8-445B-2EB4-A95A-C82D24F0E959}"/>
              </a:ext>
            </a:extLst>
          </p:cNvPr>
          <p:cNvSpPr>
            <a:spLocks noGrp="1"/>
          </p:cNvSpPr>
          <p:nvPr>
            <p:ph type="subTitle" idx="1"/>
          </p:nvPr>
        </p:nvSpPr>
        <p:spPr>
          <a:xfrm>
            <a:off x="5307724" y="1980279"/>
            <a:ext cx="12980276" cy="8052053"/>
          </a:xfrm>
        </p:spPr>
        <p:txBody>
          <a:bodyPr>
            <a:noAutofit/>
          </a:bodyPr>
          <a:lstStyle/>
          <a:p>
            <a:r>
              <a:rPr lang="en-IE" i="1" dirty="0"/>
              <a:t>When the day of Pentecost came, all the believers were gathered together in one place. Suddenly there was a noise from the sky which sounded like a strong wind blowing, and it filled the whole house where they were sitting. </a:t>
            </a:r>
          </a:p>
        </p:txBody>
      </p:sp>
      <p:sp>
        <p:nvSpPr>
          <p:cNvPr id="4" name="Title 1">
            <a:extLst>
              <a:ext uri="{FF2B5EF4-FFF2-40B4-BE49-F238E27FC236}">
                <a16:creationId xmlns:a16="http://schemas.microsoft.com/office/drawing/2014/main" id="{C37DC8D3-157A-3616-DDBE-297BFC292365}"/>
              </a:ext>
              <a:ext uri="{C183D7F6-B498-43B3-948B-1728B52AA6E4}">
                <adec:decorative xmlns:adec="http://schemas.microsoft.com/office/drawing/2017/decorative" val="1"/>
              </a:ext>
            </a:extLst>
          </p:cNvPr>
          <p:cNvSpPr txBox="1">
            <a:spLocks/>
          </p:cNvSpPr>
          <p:nvPr/>
        </p:nvSpPr>
        <p:spPr>
          <a:xfrm>
            <a:off x="0" y="10158412"/>
            <a:ext cx="18288000" cy="128587"/>
          </a:xfrm>
          <a:prstGeom prst="rect">
            <a:avLst/>
          </a:prstGeom>
          <a:solidFill>
            <a:srgbClr val="0D3089"/>
          </a:solidFill>
        </p:spPr>
        <p:txBody>
          <a:bodyPr vert="horz" lIns="91440" tIns="45720" rIns="91440" bIns="45720" rtlCol="0" anchor="ctr">
            <a:normAutofit fontScale="25000" lnSpcReduction="20000"/>
          </a:bodyPr>
          <a:lstStyle>
            <a:lvl1pPr algn="ctr" defTabSz="914400" rtl="0" eaLnBrk="1" latinLnBrk="0" hangingPunct="1">
              <a:spcBef>
                <a:spcPct val="0"/>
              </a:spcBef>
              <a:buNone/>
              <a:defRPr sz="3600" b="1" i="0" kern="1200" cap="all" baseline="0">
                <a:solidFill>
                  <a:schemeClr val="bg1"/>
                </a:solidFill>
                <a:latin typeface="Arial" panose="020B0604020202020204" pitchFamily="34" charset="0"/>
                <a:ea typeface="+mj-ea"/>
                <a:cs typeface="+mj-cs"/>
              </a:defRPr>
            </a:lvl1pPr>
          </a:lstStyle>
          <a:p>
            <a:endParaRPr lang="en-IE" dirty="0"/>
          </a:p>
        </p:txBody>
      </p:sp>
    </p:spTree>
    <p:extLst>
      <p:ext uri="{BB962C8B-B14F-4D97-AF65-F5344CB8AC3E}">
        <p14:creationId xmlns:p14="http://schemas.microsoft.com/office/powerpoint/2010/main" val="319182116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3D6239-2490-59C2-7596-886A9E58F80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CC381CC-1CAF-7CF8-71E8-F4ED8BE53E8D}"/>
              </a:ext>
            </a:extLst>
          </p:cNvPr>
          <p:cNvSpPr>
            <a:spLocks noGrp="1"/>
          </p:cNvSpPr>
          <p:nvPr>
            <p:ph type="ctrTitle"/>
          </p:nvPr>
        </p:nvSpPr>
        <p:spPr>
          <a:xfrm>
            <a:off x="0" y="-25400"/>
            <a:ext cx="18288000" cy="1879599"/>
          </a:xfrm>
        </p:spPr>
        <p:txBody>
          <a:bodyPr>
            <a:noAutofit/>
          </a:bodyPr>
          <a:lstStyle/>
          <a:p>
            <a:r>
              <a:rPr lang="en-IE" dirty="0"/>
              <a:t>Fourteenth Station: Pentecost – The Holy Spirit descends upon the apostles in the form of tongues of fire</a:t>
            </a:r>
          </a:p>
        </p:txBody>
      </p:sp>
      <p:sp>
        <p:nvSpPr>
          <p:cNvPr id="3" name="Subtitle 2">
            <a:extLst>
              <a:ext uri="{FF2B5EF4-FFF2-40B4-BE49-F238E27FC236}">
                <a16:creationId xmlns:a16="http://schemas.microsoft.com/office/drawing/2014/main" id="{5DD0CD68-020F-619D-DC8B-C70354002F08}"/>
              </a:ext>
            </a:extLst>
          </p:cNvPr>
          <p:cNvSpPr>
            <a:spLocks noGrp="1"/>
          </p:cNvSpPr>
          <p:nvPr>
            <p:ph type="subTitle" idx="1"/>
          </p:nvPr>
        </p:nvSpPr>
        <p:spPr>
          <a:xfrm>
            <a:off x="5307724" y="1980279"/>
            <a:ext cx="12980276" cy="8052053"/>
          </a:xfrm>
        </p:spPr>
        <p:txBody>
          <a:bodyPr>
            <a:noAutofit/>
          </a:bodyPr>
          <a:lstStyle/>
          <a:p>
            <a:r>
              <a:rPr lang="en-IE" i="1" dirty="0"/>
              <a:t>Then they saw what looked like tongues of fire which spread out and touched each person there. They were all filled with the Holy Spirit and began to talk in other languages as the Spirit enabled them to speak!" Acts 2:1-42</a:t>
            </a:r>
          </a:p>
        </p:txBody>
      </p:sp>
      <p:sp>
        <p:nvSpPr>
          <p:cNvPr id="4" name="Title 1">
            <a:extLst>
              <a:ext uri="{FF2B5EF4-FFF2-40B4-BE49-F238E27FC236}">
                <a16:creationId xmlns:a16="http://schemas.microsoft.com/office/drawing/2014/main" id="{FA0EEAB7-95CE-EF46-E34A-60EEC7E2323E}"/>
              </a:ext>
              <a:ext uri="{C183D7F6-B498-43B3-948B-1728B52AA6E4}">
                <adec:decorative xmlns:adec="http://schemas.microsoft.com/office/drawing/2017/decorative" val="1"/>
              </a:ext>
            </a:extLst>
          </p:cNvPr>
          <p:cNvSpPr txBox="1">
            <a:spLocks/>
          </p:cNvSpPr>
          <p:nvPr/>
        </p:nvSpPr>
        <p:spPr>
          <a:xfrm>
            <a:off x="0" y="10158412"/>
            <a:ext cx="18288000" cy="128587"/>
          </a:xfrm>
          <a:prstGeom prst="rect">
            <a:avLst/>
          </a:prstGeom>
          <a:solidFill>
            <a:srgbClr val="0D3089"/>
          </a:solidFill>
        </p:spPr>
        <p:txBody>
          <a:bodyPr vert="horz" lIns="91440" tIns="45720" rIns="91440" bIns="45720" rtlCol="0" anchor="ctr">
            <a:normAutofit fontScale="25000" lnSpcReduction="20000"/>
          </a:bodyPr>
          <a:lstStyle>
            <a:lvl1pPr algn="ctr" defTabSz="914400" rtl="0" eaLnBrk="1" latinLnBrk="0" hangingPunct="1">
              <a:spcBef>
                <a:spcPct val="0"/>
              </a:spcBef>
              <a:buNone/>
              <a:defRPr sz="3600" b="1" i="0" kern="1200" cap="all" baseline="0">
                <a:solidFill>
                  <a:schemeClr val="bg1"/>
                </a:solidFill>
                <a:latin typeface="Arial" panose="020B0604020202020204" pitchFamily="34" charset="0"/>
                <a:ea typeface="+mj-ea"/>
                <a:cs typeface="+mj-cs"/>
              </a:defRPr>
            </a:lvl1pPr>
          </a:lstStyle>
          <a:p>
            <a:endParaRPr lang="en-IE" dirty="0"/>
          </a:p>
        </p:txBody>
      </p:sp>
      <p:pic>
        <p:nvPicPr>
          <p:cNvPr id="5" name="Picture 4">
            <a:extLst>
              <a:ext uri="{FF2B5EF4-FFF2-40B4-BE49-F238E27FC236}">
                <a16:creationId xmlns:a16="http://schemas.microsoft.com/office/drawing/2014/main" id="{49D82487-392F-B8BD-366C-7877C98C719A}"/>
              </a:ext>
            </a:extLst>
          </p:cNvPr>
          <p:cNvPicPr>
            <a:picLocks noChangeAspect="1"/>
          </p:cNvPicPr>
          <p:nvPr/>
        </p:nvPicPr>
        <p:blipFill>
          <a:blip r:embed="rId3"/>
          <a:stretch>
            <a:fillRect/>
          </a:stretch>
        </p:blipFill>
        <p:spPr>
          <a:xfrm>
            <a:off x="224986" y="1980278"/>
            <a:ext cx="4898868" cy="6531824"/>
          </a:xfrm>
          <a:prstGeom prst="rect">
            <a:avLst/>
          </a:prstGeom>
        </p:spPr>
      </p:pic>
    </p:spTree>
    <p:extLst>
      <p:ext uri="{BB962C8B-B14F-4D97-AF65-F5344CB8AC3E}">
        <p14:creationId xmlns:p14="http://schemas.microsoft.com/office/powerpoint/2010/main" val="339705936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37DD4F-34EA-ED5A-9446-E87E5169240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C4C5F0F-0215-84E7-9BE6-3D93CA11707C}"/>
              </a:ext>
            </a:extLst>
          </p:cNvPr>
          <p:cNvSpPr>
            <a:spLocks noGrp="1"/>
          </p:cNvSpPr>
          <p:nvPr>
            <p:ph type="ctrTitle"/>
          </p:nvPr>
        </p:nvSpPr>
        <p:spPr>
          <a:solidFill>
            <a:srgbClr val="4F6228"/>
          </a:solidFill>
        </p:spPr>
        <p:txBody>
          <a:bodyPr/>
          <a:lstStyle/>
          <a:p>
            <a:r>
              <a:rPr lang="en-IE" dirty="0"/>
              <a:t>Let us pray</a:t>
            </a:r>
          </a:p>
        </p:txBody>
      </p:sp>
      <p:sp>
        <p:nvSpPr>
          <p:cNvPr id="3" name="Subtitle 2">
            <a:extLst>
              <a:ext uri="{FF2B5EF4-FFF2-40B4-BE49-F238E27FC236}">
                <a16:creationId xmlns:a16="http://schemas.microsoft.com/office/drawing/2014/main" id="{A0C8ADB3-81B0-0E4D-6717-BA8B7D65FBE0}"/>
              </a:ext>
            </a:extLst>
          </p:cNvPr>
          <p:cNvSpPr>
            <a:spLocks noGrp="1"/>
          </p:cNvSpPr>
          <p:nvPr>
            <p:ph type="subTitle" idx="1"/>
          </p:nvPr>
        </p:nvSpPr>
        <p:spPr>
          <a:xfrm>
            <a:off x="5307724" y="1130301"/>
            <a:ext cx="12980276" cy="8902031"/>
          </a:xfrm>
        </p:spPr>
        <p:txBody>
          <a:bodyPr>
            <a:noAutofit/>
          </a:bodyPr>
          <a:lstStyle/>
          <a:p>
            <a:r>
              <a:rPr lang="en-IE" dirty="0"/>
              <a:t>God our Father, we thank you for sending us your only Son to call us into your Kingdom. Set us on fire like his first disciples, with the power of the Holy Spirit. Help us to act justly, to love tenderly, </a:t>
            </a:r>
          </a:p>
        </p:txBody>
      </p:sp>
      <p:pic>
        <p:nvPicPr>
          <p:cNvPr id="4" name="Picture 3">
            <a:extLst>
              <a:ext uri="{FF2B5EF4-FFF2-40B4-BE49-F238E27FC236}">
                <a16:creationId xmlns:a16="http://schemas.microsoft.com/office/drawing/2014/main" id="{69098A1E-8BD0-96BE-BD55-DCA5EA2154CF}"/>
              </a:ext>
            </a:extLst>
          </p:cNvPr>
          <p:cNvPicPr>
            <a:picLocks noChangeAspect="1"/>
          </p:cNvPicPr>
          <p:nvPr/>
        </p:nvPicPr>
        <p:blipFill>
          <a:blip r:embed="rId2"/>
          <a:stretch>
            <a:fillRect/>
          </a:stretch>
        </p:blipFill>
        <p:spPr>
          <a:xfrm>
            <a:off x="224986" y="1980278"/>
            <a:ext cx="4898868" cy="6531824"/>
          </a:xfrm>
          <a:prstGeom prst="rect">
            <a:avLst/>
          </a:prstGeom>
        </p:spPr>
      </p:pic>
      <p:sp>
        <p:nvSpPr>
          <p:cNvPr id="6" name="Title 1">
            <a:extLst>
              <a:ext uri="{FF2B5EF4-FFF2-40B4-BE49-F238E27FC236}">
                <a16:creationId xmlns:a16="http://schemas.microsoft.com/office/drawing/2014/main" id="{90A67AE2-B8BD-C3AD-AF58-E47952338CB7}"/>
              </a:ext>
              <a:ext uri="{C183D7F6-B498-43B3-948B-1728B52AA6E4}">
                <adec:decorative xmlns:adec="http://schemas.microsoft.com/office/drawing/2017/decorative" val="1"/>
              </a:ext>
            </a:extLst>
          </p:cNvPr>
          <p:cNvSpPr txBox="1">
            <a:spLocks/>
          </p:cNvSpPr>
          <p:nvPr/>
        </p:nvSpPr>
        <p:spPr>
          <a:xfrm>
            <a:off x="0" y="10158412"/>
            <a:ext cx="18288000" cy="128587"/>
          </a:xfrm>
          <a:prstGeom prst="rect">
            <a:avLst/>
          </a:prstGeom>
          <a:solidFill>
            <a:srgbClr val="4F6228"/>
          </a:solidFill>
        </p:spPr>
        <p:txBody>
          <a:bodyPr vert="horz" lIns="91440" tIns="45720" rIns="91440" bIns="45720" rtlCol="0" anchor="ctr">
            <a:normAutofit fontScale="25000" lnSpcReduction="20000"/>
          </a:bodyPr>
          <a:lstStyle>
            <a:lvl1pPr algn="ctr" defTabSz="914400" rtl="0" eaLnBrk="1" latinLnBrk="0" hangingPunct="1">
              <a:spcBef>
                <a:spcPct val="0"/>
              </a:spcBef>
              <a:buNone/>
              <a:defRPr sz="3600" b="1" i="0" kern="1200" cap="all" baseline="0">
                <a:solidFill>
                  <a:schemeClr val="bg1"/>
                </a:solidFill>
                <a:latin typeface="Arial" panose="020B0604020202020204" pitchFamily="34" charset="0"/>
                <a:ea typeface="+mj-ea"/>
                <a:cs typeface="+mj-cs"/>
              </a:defRPr>
            </a:lvl1pPr>
          </a:lstStyle>
          <a:p>
            <a:endParaRPr lang="en-IE" dirty="0"/>
          </a:p>
        </p:txBody>
      </p:sp>
    </p:spTree>
    <p:extLst>
      <p:ext uri="{BB962C8B-B14F-4D97-AF65-F5344CB8AC3E}">
        <p14:creationId xmlns:p14="http://schemas.microsoft.com/office/powerpoint/2010/main" val="7294994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56A79F-9778-11DB-5789-AFFDCEE4628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81DB834-001F-1C91-4DA1-D84DE121F830}"/>
              </a:ext>
            </a:extLst>
          </p:cNvPr>
          <p:cNvSpPr>
            <a:spLocks noGrp="1"/>
          </p:cNvSpPr>
          <p:nvPr>
            <p:ph type="ctrTitle"/>
          </p:nvPr>
        </p:nvSpPr>
        <p:spPr>
          <a:solidFill>
            <a:srgbClr val="4F6228"/>
          </a:solidFill>
        </p:spPr>
        <p:txBody>
          <a:bodyPr/>
          <a:lstStyle/>
          <a:p>
            <a:r>
              <a:rPr lang="en-IE" dirty="0"/>
              <a:t>Let us pray</a:t>
            </a:r>
          </a:p>
        </p:txBody>
      </p:sp>
      <p:sp>
        <p:nvSpPr>
          <p:cNvPr id="3" name="Subtitle 2">
            <a:extLst>
              <a:ext uri="{FF2B5EF4-FFF2-40B4-BE49-F238E27FC236}">
                <a16:creationId xmlns:a16="http://schemas.microsoft.com/office/drawing/2014/main" id="{D2A0B609-DEBF-74E7-B183-B6AE1B2F702C}"/>
              </a:ext>
            </a:extLst>
          </p:cNvPr>
          <p:cNvSpPr>
            <a:spLocks noGrp="1"/>
          </p:cNvSpPr>
          <p:nvPr>
            <p:ph type="subTitle" idx="1"/>
          </p:nvPr>
        </p:nvSpPr>
        <p:spPr>
          <a:xfrm>
            <a:off x="5307724" y="1130301"/>
            <a:ext cx="12980276" cy="8902031"/>
          </a:xfrm>
        </p:spPr>
        <p:txBody>
          <a:bodyPr>
            <a:noAutofit/>
          </a:bodyPr>
          <a:lstStyle/>
          <a:p>
            <a:r>
              <a:rPr lang="en-IE" dirty="0"/>
              <a:t>Your  resurrection brings us hope, salvation and the beginning of a new life in you!</a:t>
            </a:r>
          </a:p>
          <a:p>
            <a:r>
              <a:rPr lang="en-IE" dirty="0"/>
              <a:t>Help us to keep growing in the conviction that at the end, our life is not ended, only changed!</a:t>
            </a:r>
          </a:p>
          <a:p>
            <a:r>
              <a:rPr lang="en-IE" dirty="0"/>
              <a:t>Amen</a:t>
            </a:r>
          </a:p>
        </p:txBody>
      </p:sp>
      <p:sp>
        <p:nvSpPr>
          <p:cNvPr id="5" name="Title 1">
            <a:extLst>
              <a:ext uri="{FF2B5EF4-FFF2-40B4-BE49-F238E27FC236}">
                <a16:creationId xmlns:a16="http://schemas.microsoft.com/office/drawing/2014/main" id="{5C1961ED-AECC-577A-883C-F202E94A025B}"/>
              </a:ext>
              <a:ext uri="{C183D7F6-B498-43B3-948B-1728B52AA6E4}">
                <adec:decorative xmlns:adec="http://schemas.microsoft.com/office/drawing/2017/decorative" val="1"/>
              </a:ext>
            </a:extLst>
          </p:cNvPr>
          <p:cNvSpPr txBox="1">
            <a:spLocks/>
          </p:cNvSpPr>
          <p:nvPr/>
        </p:nvSpPr>
        <p:spPr>
          <a:xfrm>
            <a:off x="0" y="10158412"/>
            <a:ext cx="18288000" cy="128587"/>
          </a:xfrm>
          <a:prstGeom prst="rect">
            <a:avLst/>
          </a:prstGeom>
          <a:solidFill>
            <a:srgbClr val="4F6228"/>
          </a:solidFill>
        </p:spPr>
        <p:txBody>
          <a:bodyPr vert="horz" lIns="91440" tIns="45720" rIns="91440" bIns="45720" rtlCol="0" anchor="ctr">
            <a:normAutofit fontScale="25000" lnSpcReduction="20000"/>
          </a:bodyPr>
          <a:lstStyle>
            <a:lvl1pPr algn="ctr" defTabSz="914400" rtl="0" eaLnBrk="1" latinLnBrk="0" hangingPunct="1">
              <a:spcBef>
                <a:spcPct val="0"/>
              </a:spcBef>
              <a:buNone/>
              <a:defRPr sz="3600" b="1" i="0" kern="1200" cap="all" baseline="0">
                <a:solidFill>
                  <a:schemeClr val="bg1"/>
                </a:solidFill>
                <a:latin typeface="Arial" panose="020B0604020202020204" pitchFamily="34" charset="0"/>
                <a:ea typeface="+mj-ea"/>
                <a:cs typeface="+mj-cs"/>
              </a:defRPr>
            </a:lvl1pPr>
          </a:lstStyle>
          <a:p>
            <a:endParaRPr lang="en-IE" dirty="0"/>
          </a:p>
        </p:txBody>
      </p:sp>
      <p:pic>
        <p:nvPicPr>
          <p:cNvPr id="6" name="Picture 5">
            <a:extLst>
              <a:ext uri="{FF2B5EF4-FFF2-40B4-BE49-F238E27FC236}">
                <a16:creationId xmlns:a16="http://schemas.microsoft.com/office/drawing/2014/main" id="{087443FC-1B06-8D8B-E210-CFD043C3040E}"/>
              </a:ext>
            </a:extLst>
          </p:cNvPr>
          <p:cNvPicPr>
            <a:picLocks noChangeAspect="1"/>
          </p:cNvPicPr>
          <p:nvPr/>
        </p:nvPicPr>
        <p:blipFill>
          <a:blip r:embed="rId2"/>
          <a:stretch>
            <a:fillRect/>
          </a:stretch>
        </p:blipFill>
        <p:spPr>
          <a:xfrm>
            <a:off x="183867" y="1980279"/>
            <a:ext cx="5123857" cy="6893718"/>
          </a:xfrm>
          <a:prstGeom prst="rect">
            <a:avLst/>
          </a:prstGeom>
        </p:spPr>
      </p:pic>
    </p:spTree>
    <p:extLst>
      <p:ext uri="{BB962C8B-B14F-4D97-AF65-F5344CB8AC3E}">
        <p14:creationId xmlns:p14="http://schemas.microsoft.com/office/powerpoint/2010/main" val="91889009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E07B32-4F80-8C69-3CDA-F1DD8360C22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9EB65A5-5749-3EC8-618C-3DB4DB7E905E}"/>
              </a:ext>
            </a:extLst>
          </p:cNvPr>
          <p:cNvSpPr>
            <a:spLocks noGrp="1"/>
          </p:cNvSpPr>
          <p:nvPr>
            <p:ph type="ctrTitle"/>
          </p:nvPr>
        </p:nvSpPr>
        <p:spPr>
          <a:solidFill>
            <a:srgbClr val="4F6228"/>
          </a:solidFill>
        </p:spPr>
        <p:txBody>
          <a:bodyPr/>
          <a:lstStyle/>
          <a:p>
            <a:r>
              <a:rPr lang="en-IE" dirty="0"/>
              <a:t>Let us pray</a:t>
            </a:r>
          </a:p>
        </p:txBody>
      </p:sp>
      <p:sp>
        <p:nvSpPr>
          <p:cNvPr id="3" name="Subtitle 2">
            <a:extLst>
              <a:ext uri="{FF2B5EF4-FFF2-40B4-BE49-F238E27FC236}">
                <a16:creationId xmlns:a16="http://schemas.microsoft.com/office/drawing/2014/main" id="{DCF25709-F18B-C1B6-C95D-A4ECCBDDFDA9}"/>
              </a:ext>
            </a:extLst>
          </p:cNvPr>
          <p:cNvSpPr>
            <a:spLocks noGrp="1"/>
          </p:cNvSpPr>
          <p:nvPr>
            <p:ph type="subTitle" idx="1"/>
          </p:nvPr>
        </p:nvSpPr>
        <p:spPr>
          <a:xfrm>
            <a:off x="5307724" y="1130301"/>
            <a:ext cx="12980276" cy="8902031"/>
          </a:xfrm>
        </p:spPr>
        <p:txBody>
          <a:bodyPr>
            <a:noAutofit/>
          </a:bodyPr>
          <a:lstStyle/>
          <a:p>
            <a:r>
              <a:rPr lang="en-IE" dirty="0"/>
              <a:t>and to walk humbly with you. Help us to become a community serving humanity in your great plan to renew the face of the earth. We ask this through Christ our Lord. Amen</a:t>
            </a:r>
          </a:p>
        </p:txBody>
      </p:sp>
      <p:pic>
        <p:nvPicPr>
          <p:cNvPr id="4" name="Picture 3">
            <a:extLst>
              <a:ext uri="{FF2B5EF4-FFF2-40B4-BE49-F238E27FC236}">
                <a16:creationId xmlns:a16="http://schemas.microsoft.com/office/drawing/2014/main" id="{76FBF9FB-6138-1342-247D-1B19A6C41AFF}"/>
              </a:ext>
            </a:extLst>
          </p:cNvPr>
          <p:cNvPicPr>
            <a:picLocks noChangeAspect="1"/>
          </p:cNvPicPr>
          <p:nvPr/>
        </p:nvPicPr>
        <p:blipFill>
          <a:blip r:embed="rId2"/>
          <a:stretch>
            <a:fillRect/>
          </a:stretch>
        </p:blipFill>
        <p:spPr>
          <a:xfrm>
            <a:off x="224986" y="1980278"/>
            <a:ext cx="4898868" cy="6531824"/>
          </a:xfrm>
          <a:prstGeom prst="rect">
            <a:avLst/>
          </a:prstGeom>
        </p:spPr>
      </p:pic>
      <p:sp>
        <p:nvSpPr>
          <p:cNvPr id="5" name="Title 1">
            <a:extLst>
              <a:ext uri="{FF2B5EF4-FFF2-40B4-BE49-F238E27FC236}">
                <a16:creationId xmlns:a16="http://schemas.microsoft.com/office/drawing/2014/main" id="{42255AF1-CEC0-D8E4-4AD4-BDD9771E56B9}"/>
              </a:ext>
              <a:ext uri="{C183D7F6-B498-43B3-948B-1728B52AA6E4}">
                <adec:decorative xmlns:adec="http://schemas.microsoft.com/office/drawing/2017/decorative" val="1"/>
              </a:ext>
            </a:extLst>
          </p:cNvPr>
          <p:cNvSpPr txBox="1">
            <a:spLocks/>
          </p:cNvSpPr>
          <p:nvPr/>
        </p:nvSpPr>
        <p:spPr>
          <a:xfrm>
            <a:off x="0" y="10158412"/>
            <a:ext cx="18288000" cy="128587"/>
          </a:xfrm>
          <a:prstGeom prst="rect">
            <a:avLst/>
          </a:prstGeom>
          <a:solidFill>
            <a:srgbClr val="4F6228"/>
          </a:solidFill>
        </p:spPr>
        <p:txBody>
          <a:bodyPr vert="horz" lIns="91440" tIns="45720" rIns="91440" bIns="45720" rtlCol="0" anchor="ctr">
            <a:normAutofit fontScale="25000" lnSpcReduction="20000"/>
          </a:bodyPr>
          <a:lstStyle>
            <a:lvl1pPr algn="ctr" defTabSz="914400" rtl="0" eaLnBrk="1" latinLnBrk="0" hangingPunct="1">
              <a:spcBef>
                <a:spcPct val="0"/>
              </a:spcBef>
              <a:buNone/>
              <a:defRPr sz="3600" b="1" i="0" kern="1200" cap="all" baseline="0">
                <a:solidFill>
                  <a:schemeClr val="bg1"/>
                </a:solidFill>
                <a:latin typeface="Arial" panose="020B0604020202020204" pitchFamily="34" charset="0"/>
                <a:ea typeface="+mj-ea"/>
                <a:cs typeface="+mj-cs"/>
              </a:defRPr>
            </a:lvl1pPr>
          </a:lstStyle>
          <a:p>
            <a:endParaRPr lang="en-IE" dirty="0"/>
          </a:p>
        </p:txBody>
      </p:sp>
    </p:spTree>
    <p:extLst>
      <p:ext uri="{BB962C8B-B14F-4D97-AF65-F5344CB8AC3E}">
        <p14:creationId xmlns:p14="http://schemas.microsoft.com/office/powerpoint/2010/main" val="227167698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78A04F-E611-79C0-16E0-11FE35CF0C1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4EB646A-3C8D-938C-6579-A09D2D6BEFC6}"/>
              </a:ext>
            </a:extLst>
          </p:cNvPr>
          <p:cNvSpPr>
            <a:spLocks noGrp="1"/>
          </p:cNvSpPr>
          <p:nvPr>
            <p:ph type="ctrTitle"/>
          </p:nvPr>
        </p:nvSpPr>
        <p:spPr>
          <a:solidFill>
            <a:schemeClr val="accent2">
              <a:lumMod val="75000"/>
            </a:schemeClr>
          </a:solidFill>
        </p:spPr>
        <p:txBody>
          <a:bodyPr/>
          <a:lstStyle/>
          <a:p>
            <a:r>
              <a:rPr lang="en-IE" dirty="0"/>
              <a:t>Let us sing</a:t>
            </a:r>
          </a:p>
        </p:txBody>
      </p:sp>
      <p:sp>
        <p:nvSpPr>
          <p:cNvPr id="3" name="Subtitle 2">
            <a:extLst>
              <a:ext uri="{FF2B5EF4-FFF2-40B4-BE49-F238E27FC236}">
                <a16:creationId xmlns:a16="http://schemas.microsoft.com/office/drawing/2014/main" id="{619E7972-8061-DE12-A697-4AF63129AA0F}"/>
              </a:ext>
            </a:extLst>
          </p:cNvPr>
          <p:cNvSpPr>
            <a:spLocks noGrp="1"/>
          </p:cNvSpPr>
          <p:nvPr>
            <p:ph type="subTitle" idx="1"/>
          </p:nvPr>
        </p:nvSpPr>
        <p:spPr>
          <a:xfrm>
            <a:off x="5305647" y="1130301"/>
            <a:ext cx="12982353" cy="8902031"/>
          </a:xfrm>
        </p:spPr>
        <p:txBody>
          <a:bodyPr>
            <a:noAutofit/>
          </a:bodyPr>
          <a:lstStyle/>
          <a:p>
            <a:r>
              <a:rPr lang="en-IE" dirty="0"/>
              <a:t>Sing Alleluia to the Lord</a:t>
            </a:r>
          </a:p>
          <a:p>
            <a:r>
              <a:rPr lang="en-IE" dirty="0"/>
              <a:t>Sing Alleluia to the Lord</a:t>
            </a:r>
          </a:p>
          <a:p>
            <a:r>
              <a:rPr lang="en-IE" dirty="0"/>
              <a:t>Sing Alleluia, sing Alleluia,  </a:t>
            </a:r>
          </a:p>
          <a:p>
            <a:r>
              <a:rPr lang="en-IE" dirty="0"/>
              <a:t>Sing Alleluia to the Lord!  </a:t>
            </a:r>
          </a:p>
        </p:txBody>
      </p:sp>
      <p:pic>
        <p:nvPicPr>
          <p:cNvPr id="4" name="Picture 3">
            <a:extLst>
              <a:ext uri="{FF2B5EF4-FFF2-40B4-BE49-F238E27FC236}">
                <a16:creationId xmlns:a16="http://schemas.microsoft.com/office/drawing/2014/main" id="{0ADDF033-E2CD-5907-4426-BF4361BAB50E}"/>
              </a:ext>
            </a:extLst>
          </p:cNvPr>
          <p:cNvPicPr>
            <a:picLocks noChangeAspect="1"/>
          </p:cNvPicPr>
          <p:nvPr/>
        </p:nvPicPr>
        <p:blipFill>
          <a:blip r:embed="rId2"/>
          <a:stretch>
            <a:fillRect/>
          </a:stretch>
        </p:blipFill>
        <p:spPr>
          <a:xfrm>
            <a:off x="224986" y="1980278"/>
            <a:ext cx="4898868" cy="6531824"/>
          </a:xfrm>
          <a:prstGeom prst="rect">
            <a:avLst/>
          </a:prstGeom>
        </p:spPr>
      </p:pic>
      <p:sp>
        <p:nvSpPr>
          <p:cNvPr id="7" name="Title 1">
            <a:extLst>
              <a:ext uri="{FF2B5EF4-FFF2-40B4-BE49-F238E27FC236}">
                <a16:creationId xmlns:a16="http://schemas.microsoft.com/office/drawing/2014/main" id="{A257DAAF-6AC0-6234-1A6C-AA2672C29904}"/>
              </a:ext>
              <a:ext uri="{C183D7F6-B498-43B3-948B-1728B52AA6E4}">
                <adec:decorative xmlns:adec="http://schemas.microsoft.com/office/drawing/2017/decorative" val="1"/>
              </a:ext>
            </a:extLst>
          </p:cNvPr>
          <p:cNvSpPr txBox="1">
            <a:spLocks/>
          </p:cNvSpPr>
          <p:nvPr/>
        </p:nvSpPr>
        <p:spPr>
          <a:xfrm>
            <a:off x="0" y="10158412"/>
            <a:ext cx="18288000" cy="128587"/>
          </a:xfrm>
          <a:prstGeom prst="rect">
            <a:avLst/>
          </a:prstGeom>
          <a:solidFill>
            <a:srgbClr val="953735"/>
          </a:solidFill>
        </p:spPr>
        <p:txBody>
          <a:bodyPr vert="horz" lIns="91440" tIns="45720" rIns="91440" bIns="45720" rtlCol="0" anchor="ctr">
            <a:normAutofit fontScale="25000" lnSpcReduction="20000"/>
          </a:bodyPr>
          <a:lstStyle>
            <a:lvl1pPr algn="ctr" defTabSz="914400" rtl="0" eaLnBrk="1" latinLnBrk="0" hangingPunct="1">
              <a:spcBef>
                <a:spcPct val="0"/>
              </a:spcBef>
              <a:buNone/>
              <a:defRPr sz="3600" b="1" i="0" kern="1200" cap="all" baseline="0">
                <a:solidFill>
                  <a:schemeClr val="bg1"/>
                </a:solidFill>
                <a:latin typeface="Arial" panose="020B0604020202020204" pitchFamily="34" charset="0"/>
                <a:ea typeface="+mj-ea"/>
                <a:cs typeface="+mj-cs"/>
              </a:defRPr>
            </a:lvl1pPr>
          </a:lstStyle>
          <a:p>
            <a:endParaRPr lang="en-IE" dirty="0"/>
          </a:p>
        </p:txBody>
      </p:sp>
    </p:spTree>
    <p:extLst>
      <p:ext uri="{BB962C8B-B14F-4D97-AF65-F5344CB8AC3E}">
        <p14:creationId xmlns:p14="http://schemas.microsoft.com/office/powerpoint/2010/main" val="234581957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BB923D-670E-18D5-6FB7-2D549279C45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BC59920-AE8D-043F-28D1-16C32C9817E8}"/>
              </a:ext>
            </a:extLst>
          </p:cNvPr>
          <p:cNvSpPr>
            <a:spLocks noGrp="1"/>
          </p:cNvSpPr>
          <p:nvPr>
            <p:ph type="ctrTitle"/>
          </p:nvPr>
        </p:nvSpPr>
        <p:spPr>
          <a:solidFill>
            <a:schemeClr val="accent2">
              <a:lumMod val="75000"/>
            </a:schemeClr>
          </a:solidFill>
        </p:spPr>
        <p:txBody>
          <a:bodyPr/>
          <a:lstStyle/>
          <a:p>
            <a:r>
              <a:rPr lang="en-IE" dirty="0"/>
              <a:t>Let us sing</a:t>
            </a:r>
          </a:p>
        </p:txBody>
      </p:sp>
      <p:sp>
        <p:nvSpPr>
          <p:cNvPr id="3" name="Subtitle 2">
            <a:extLst>
              <a:ext uri="{FF2B5EF4-FFF2-40B4-BE49-F238E27FC236}">
                <a16:creationId xmlns:a16="http://schemas.microsoft.com/office/drawing/2014/main" id="{0F97607C-BDBB-3C6C-4FAD-45E0810E3D9D}"/>
              </a:ext>
            </a:extLst>
          </p:cNvPr>
          <p:cNvSpPr>
            <a:spLocks noGrp="1"/>
          </p:cNvSpPr>
          <p:nvPr>
            <p:ph type="subTitle" idx="1"/>
          </p:nvPr>
        </p:nvSpPr>
        <p:spPr>
          <a:xfrm>
            <a:off x="5305647" y="1130301"/>
            <a:ext cx="12982353" cy="8902031"/>
          </a:xfrm>
        </p:spPr>
        <p:txBody>
          <a:bodyPr>
            <a:noAutofit/>
          </a:bodyPr>
          <a:lstStyle/>
          <a:p>
            <a:r>
              <a:rPr lang="en-IE" dirty="0"/>
              <a:t>Come Holy Spirit fill our hearts. Come Holy Spirit fill our hearts. </a:t>
            </a:r>
          </a:p>
          <a:p>
            <a:r>
              <a:rPr lang="en-IE" dirty="0"/>
              <a:t>And kindle in them the fire of your love.  </a:t>
            </a:r>
          </a:p>
          <a:p>
            <a:r>
              <a:rPr lang="en-IE" dirty="0"/>
              <a:t>Come Holy Spirit fill our hearts! </a:t>
            </a:r>
          </a:p>
        </p:txBody>
      </p:sp>
      <p:pic>
        <p:nvPicPr>
          <p:cNvPr id="4" name="Picture 3">
            <a:extLst>
              <a:ext uri="{FF2B5EF4-FFF2-40B4-BE49-F238E27FC236}">
                <a16:creationId xmlns:a16="http://schemas.microsoft.com/office/drawing/2014/main" id="{2AD90F57-3B4A-E3A4-3FC4-0D06361C44C7}"/>
              </a:ext>
            </a:extLst>
          </p:cNvPr>
          <p:cNvPicPr>
            <a:picLocks noChangeAspect="1"/>
          </p:cNvPicPr>
          <p:nvPr/>
        </p:nvPicPr>
        <p:blipFill>
          <a:blip r:embed="rId2"/>
          <a:stretch>
            <a:fillRect/>
          </a:stretch>
        </p:blipFill>
        <p:spPr>
          <a:xfrm>
            <a:off x="224986" y="1980278"/>
            <a:ext cx="4898868" cy="6531824"/>
          </a:xfrm>
          <a:prstGeom prst="rect">
            <a:avLst/>
          </a:prstGeom>
        </p:spPr>
      </p:pic>
      <p:sp>
        <p:nvSpPr>
          <p:cNvPr id="7" name="Title 1">
            <a:extLst>
              <a:ext uri="{FF2B5EF4-FFF2-40B4-BE49-F238E27FC236}">
                <a16:creationId xmlns:a16="http://schemas.microsoft.com/office/drawing/2014/main" id="{CAA2FF00-81DE-D728-38B2-A5C68340F19F}"/>
              </a:ext>
              <a:ext uri="{C183D7F6-B498-43B3-948B-1728B52AA6E4}">
                <adec:decorative xmlns:adec="http://schemas.microsoft.com/office/drawing/2017/decorative" val="1"/>
              </a:ext>
            </a:extLst>
          </p:cNvPr>
          <p:cNvSpPr txBox="1">
            <a:spLocks/>
          </p:cNvSpPr>
          <p:nvPr/>
        </p:nvSpPr>
        <p:spPr>
          <a:xfrm>
            <a:off x="0" y="10158412"/>
            <a:ext cx="18288000" cy="128587"/>
          </a:xfrm>
          <a:prstGeom prst="rect">
            <a:avLst/>
          </a:prstGeom>
          <a:solidFill>
            <a:srgbClr val="953735"/>
          </a:solidFill>
        </p:spPr>
        <p:txBody>
          <a:bodyPr vert="horz" lIns="91440" tIns="45720" rIns="91440" bIns="45720" rtlCol="0" anchor="ctr">
            <a:normAutofit fontScale="25000" lnSpcReduction="20000"/>
          </a:bodyPr>
          <a:lstStyle>
            <a:lvl1pPr algn="ctr" defTabSz="914400" rtl="0" eaLnBrk="1" latinLnBrk="0" hangingPunct="1">
              <a:spcBef>
                <a:spcPct val="0"/>
              </a:spcBef>
              <a:buNone/>
              <a:defRPr sz="3600" b="1" i="0" kern="1200" cap="all" baseline="0">
                <a:solidFill>
                  <a:schemeClr val="bg1"/>
                </a:solidFill>
                <a:latin typeface="Arial" panose="020B0604020202020204" pitchFamily="34" charset="0"/>
                <a:ea typeface="+mj-ea"/>
                <a:cs typeface="+mj-cs"/>
              </a:defRPr>
            </a:lvl1pPr>
          </a:lstStyle>
          <a:p>
            <a:endParaRPr lang="en-IE" dirty="0"/>
          </a:p>
        </p:txBody>
      </p:sp>
    </p:spTree>
    <p:extLst>
      <p:ext uri="{BB962C8B-B14F-4D97-AF65-F5344CB8AC3E}">
        <p14:creationId xmlns:p14="http://schemas.microsoft.com/office/powerpoint/2010/main" val="250603919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8CAF29-F045-832C-DA54-E1B6DE6ACD4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EBD17B5-124A-D762-F178-08508B7AA9DD}"/>
              </a:ext>
            </a:extLst>
          </p:cNvPr>
          <p:cNvSpPr>
            <a:spLocks noGrp="1"/>
          </p:cNvSpPr>
          <p:nvPr>
            <p:ph type="ctrTitle"/>
          </p:nvPr>
        </p:nvSpPr>
        <p:spPr/>
        <p:txBody>
          <a:bodyPr/>
          <a:lstStyle/>
          <a:p>
            <a:r>
              <a:rPr lang="en-IE" dirty="0"/>
              <a:t>Final Prayer</a:t>
            </a:r>
          </a:p>
        </p:txBody>
      </p:sp>
      <p:sp>
        <p:nvSpPr>
          <p:cNvPr id="3" name="Subtitle 2">
            <a:extLst>
              <a:ext uri="{FF2B5EF4-FFF2-40B4-BE49-F238E27FC236}">
                <a16:creationId xmlns:a16="http://schemas.microsoft.com/office/drawing/2014/main" id="{EE20EB5D-BE55-74F2-9A3F-59D4C059900E}"/>
              </a:ext>
            </a:extLst>
          </p:cNvPr>
          <p:cNvSpPr>
            <a:spLocks noGrp="1"/>
          </p:cNvSpPr>
          <p:nvPr>
            <p:ph type="subTitle" idx="1"/>
          </p:nvPr>
        </p:nvSpPr>
        <p:spPr>
          <a:xfrm>
            <a:off x="317500" y="1130301"/>
            <a:ext cx="17640300" cy="8902031"/>
          </a:xfrm>
        </p:spPr>
        <p:txBody>
          <a:bodyPr>
            <a:noAutofit/>
          </a:bodyPr>
          <a:lstStyle/>
          <a:p>
            <a:r>
              <a:rPr lang="en-IE" i="1" dirty="0"/>
              <a:t>Father, so great is your love for us that you call us your children. Even more, you sent Jesus to show us how to live, he who is the Way the Truth and the Life. Bless us now with the gift of the Holy Spirit that we might pray with conviction; </a:t>
            </a:r>
          </a:p>
        </p:txBody>
      </p:sp>
      <p:sp>
        <p:nvSpPr>
          <p:cNvPr id="4" name="Title 1">
            <a:extLst>
              <a:ext uri="{FF2B5EF4-FFF2-40B4-BE49-F238E27FC236}">
                <a16:creationId xmlns:a16="http://schemas.microsoft.com/office/drawing/2014/main" id="{B6FB4C1A-0AF2-F131-37BB-904127B8953D}"/>
              </a:ext>
              <a:ext uri="{C183D7F6-B498-43B3-948B-1728B52AA6E4}">
                <adec:decorative xmlns:adec="http://schemas.microsoft.com/office/drawing/2017/decorative" val="1"/>
              </a:ext>
            </a:extLst>
          </p:cNvPr>
          <p:cNvSpPr txBox="1">
            <a:spLocks/>
          </p:cNvSpPr>
          <p:nvPr/>
        </p:nvSpPr>
        <p:spPr>
          <a:xfrm>
            <a:off x="0" y="10158412"/>
            <a:ext cx="18288000" cy="128587"/>
          </a:xfrm>
          <a:prstGeom prst="rect">
            <a:avLst/>
          </a:prstGeom>
          <a:solidFill>
            <a:srgbClr val="0D3089"/>
          </a:solidFill>
        </p:spPr>
        <p:txBody>
          <a:bodyPr vert="horz" lIns="91440" tIns="45720" rIns="91440" bIns="45720" rtlCol="0" anchor="ctr">
            <a:normAutofit fontScale="25000" lnSpcReduction="20000"/>
          </a:bodyPr>
          <a:lstStyle>
            <a:lvl1pPr algn="ctr" defTabSz="914400" rtl="0" eaLnBrk="1" latinLnBrk="0" hangingPunct="1">
              <a:spcBef>
                <a:spcPct val="0"/>
              </a:spcBef>
              <a:buNone/>
              <a:defRPr sz="3600" b="1" i="0" kern="1200" cap="all" baseline="0">
                <a:solidFill>
                  <a:schemeClr val="bg1"/>
                </a:solidFill>
                <a:latin typeface="Arial" panose="020B0604020202020204" pitchFamily="34" charset="0"/>
                <a:ea typeface="+mj-ea"/>
                <a:cs typeface="+mj-cs"/>
              </a:defRPr>
            </a:lvl1pPr>
          </a:lstStyle>
          <a:p>
            <a:endParaRPr lang="en-IE" dirty="0"/>
          </a:p>
        </p:txBody>
      </p:sp>
    </p:spTree>
    <p:extLst>
      <p:ext uri="{BB962C8B-B14F-4D97-AF65-F5344CB8AC3E}">
        <p14:creationId xmlns:p14="http://schemas.microsoft.com/office/powerpoint/2010/main" val="204916890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3FC530-D31C-322E-05A8-191E20DA1A9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D42ECDD-986B-BB5C-2921-DFE976BCDC31}"/>
              </a:ext>
            </a:extLst>
          </p:cNvPr>
          <p:cNvSpPr>
            <a:spLocks noGrp="1"/>
          </p:cNvSpPr>
          <p:nvPr>
            <p:ph type="ctrTitle"/>
          </p:nvPr>
        </p:nvSpPr>
        <p:spPr/>
        <p:txBody>
          <a:bodyPr/>
          <a:lstStyle/>
          <a:p>
            <a:r>
              <a:rPr lang="en-IE" dirty="0"/>
              <a:t>Final Prayer</a:t>
            </a:r>
          </a:p>
        </p:txBody>
      </p:sp>
      <p:sp>
        <p:nvSpPr>
          <p:cNvPr id="3" name="Subtitle 2">
            <a:extLst>
              <a:ext uri="{FF2B5EF4-FFF2-40B4-BE49-F238E27FC236}">
                <a16:creationId xmlns:a16="http://schemas.microsoft.com/office/drawing/2014/main" id="{B76B7559-3D4B-BBD6-EBBE-0D271D566EA8}"/>
              </a:ext>
            </a:extLst>
          </p:cNvPr>
          <p:cNvSpPr>
            <a:spLocks noGrp="1"/>
          </p:cNvSpPr>
          <p:nvPr>
            <p:ph type="subTitle" idx="1"/>
          </p:nvPr>
        </p:nvSpPr>
        <p:spPr>
          <a:xfrm>
            <a:off x="317500" y="1130301"/>
            <a:ext cx="17640300" cy="8902031"/>
          </a:xfrm>
        </p:spPr>
        <p:txBody>
          <a:bodyPr>
            <a:noAutofit/>
          </a:bodyPr>
          <a:lstStyle/>
          <a:p>
            <a:r>
              <a:rPr lang="en-IE" i="1" dirty="0"/>
              <a:t>"Come Lord Jesus!" Help us to know him better and to share our experience of him with others as we prepare for and cross the threshold into the third millennium. We make our prayer through Christ our Lord.</a:t>
            </a:r>
          </a:p>
          <a:p>
            <a:r>
              <a:rPr lang="en-IE" i="1" dirty="0"/>
              <a:t>Amen</a:t>
            </a:r>
          </a:p>
        </p:txBody>
      </p:sp>
      <p:sp>
        <p:nvSpPr>
          <p:cNvPr id="4" name="Title 1">
            <a:extLst>
              <a:ext uri="{FF2B5EF4-FFF2-40B4-BE49-F238E27FC236}">
                <a16:creationId xmlns:a16="http://schemas.microsoft.com/office/drawing/2014/main" id="{DF465353-BE4F-E18E-F10C-D22EC69F4705}"/>
              </a:ext>
              <a:ext uri="{C183D7F6-B498-43B3-948B-1728B52AA6E4}">
                <adec:decorative xmlns:adec="http://schemas.microsoft.com/office/drawing/2017/decorative" val="1"/>
              </a:ext>
            </a:extLst>
          </p:cNvPr>
          <p:cNvSpPr txBox="1">
            <a:spLocks/>
          </p:cNvSpPr>
          <p:nvPr/>
        </p:nvSpPr>
        <p:spPr>
          <a:xfrm>
            <a:off x="0" y="10158412"/>
            <a:ext cx="18288000" cy="128587"/>
          </a:xfrm>
          <a:prstGeom prst="rect">
            <a:avLst/>
          </a:prstGeom>
          <a:solidFill>
            <a:srgbClr val="0D3089"/>
          </a:solidFill>
        </p:spPr>
        <p:txBody>
          <a:bodyPr vert="horz" lIns="91440" tIns="45720" rIns="91440" bIns="45720" rtlCol="0" anchor="ctr">
            <a:normAutofit fontScale="25000" lnSpcReduction="20000"/>
          </a:bodyPr>
          <a:lstStyle>
            <a:lvl1pPr algn="ctr" defTabSz="914400" rtl="0" eaLnBrk="1" latinLnBrk="0" hangingPunct="1">
              <a:spcBef>
                <a:spcPct val="0"/>
              </a:spcBef>
              <a:buNone/>
              <a:defRPr sz="3600" b="1" i="0" kern="1200" cap="all" baseline="0">
                <a:solidFill>
                  <a:schemeClr val="bg1"/>
                </a:solidFill>
                <a:latin typeface="Arial" panose="020B0604020202020204" pitchFamily="34" charset="0"/>
                <a:ea typeface="+mj-ea"/>
                <a:cs typeface="+mj-cs"/>
              </a:defRPr>
            </a:lvl1pPr>
          </a:lstStyle>
          <a:p>
            <a:endParaRPr lang="en-IE" dirty="0"/>
          </a:p>
        </p:txBody>
      </p:sp>
    </p:spTree>
    <p:extLst>
      <p:ext uri="{BB962C8B-B14F-4D97-AF65-F5344CB8AC3E}">
        <p14:creationId xmlns:p14="http://schemas.microsoft.com/office/powerpoint/2010/main" val="29952658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043A2D-50BF-A516-A8D2-FAEB1250A43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AB783B3-BE46-DC62-31CF-61526F4ADC19}"/>
              </a:ext>
            </a:extLst>
          </p:cNvPr>
          <p:cNvSpPr>
            <a:spLocks noGrp="1"/>
          </p:cNvSpPr>
          <p:nvPr>
            <p:ph type="ctrTitle"/>
          </p:nvPr>
        </p:nvSpPr>
        <p:spPr>
          <a:solidFill>
            <a:schemeClr val="accent2">
              <a:lumMod val="75000"/>
            </a:schemeClr>
          </a:solidFill>
        </p:spPr>
        <p:txBody>
          <a:bodyPr/>
          <a:lstStyle/>
          <a:p>
            <a:r>
              <a:rPr lang="en-IE" dirty="0"/>
              <a:t>Let us sing</a:t>
            </a:r>
          </a:p>
        </p:txBody>
      </p:sp>
      <p:sp>
        <p:nvSpPr>
          <p:cNvPr id="3" name="Subtitle 2">
            <a:extLst>
              <a:ext uri="{FF2B5EF4-FFF2-40B4-BE49-F238E27FC236}">
                <a16:creationId xmlns:a16="http://schemas.microsoft.com/office/drawing/2014/main" id="{C892F51A-4DC8-ACB9-00AD-C48BE935DAC4}"/>
              </a:ext>
            </a:extLst>
          </p:cNvPr>
          <p:cNvSpPr>
            <a:spLocks noGrp="1"/>
          </p:cNvSpPr>
          <p:nvPr>
            <p:ph type="subTitle" idx="1"/>
          </p:nvPr>
        </p:nvSpPr>
        <p:spPr>
          <a:xfrm>
            <a:off x="5305647" y="1130301"/>
            <a:ext cx="12982353" cy="8902031"/>
          </a:xfrm>
        </p:spPr>
        <p:txBody>
          <a:bodyPr>
            <a:noAutofit/>
          </a:bodyPr>
          <a:lstStyle/>
          <a:p>
            <a:r>
              <a:rPr lang="en-IE" dirty="0"/>
              <a:t>Sing Alleluia to the Lord (x2)</a:t>
            </a:r>
          </a:p>
          <a:p>
            <a:r>
              <a:rPr lang="en-IE" dirty="0"/>
              <a:t>Sing Alleluia sing Alleluia.</a:t>
            </a:r>
          </a:p>
          <a:p>
            <a:r>
              <a:rPr lang="en-IE" dirty="0"/>
              <a:t>Sing Alleluia to the Lord!</a:t>
            </a:r>
          </a:p>
          <a:p>
            <a:r>
              <a:rPr lang="en-IE" dirty="0"/>
              <a:t>Jesus is risen from the dead (x2)</a:t>
            </a:r>
          </a:p>
          <a:p>
            <a:r>
              <a:rPr lang="en-IE" dirty="0"/>
              <a:t>Jesus is risen, Jesus is risen</a:t>
            </a:r>
          </a:p>
          <a:p>
            <a:r>
              <a:rPr lang="en-IE" dirty="0"/>
              <a:t>Jesus is risen from the dead!</a:t>
            </a:r>
          </a:p>
        </p:txBody>
      </p:sp>
      <p:sp>
        <p:nvSpPr>
          <p:cNvPr id="5" name="Title 1">
            <a:extLst>
              <a:ext uri="{FF2B5EF4-FFF2-40B4-BE49-F238E27FC236}">
                <a16:creationId xmlns:a16="http://schemas.microsoft.com/office/drawing/2014/main" id="{49C9ABBD-F153-C631-5775-7638C5A910A5}"/>
              </a:ext>
              <a:ext uri="{C183D7F6-B498-43B3-948B-1728B52AA6E4}">
                <adec:decorative xmlns:adec="http://schemas.microsoft.com/office/drawing/2017/decorative" val="1"/>
              </a:ext>
            </a:extLst>
          </p:cNvPr>
          <p:cNvSpPr txBox="1">
            <a:spLocks/>
          </p:cNvSpPr>
          <p:nvPr/>
        </p:nvSpPr>
        <p:spPr>
          <a:xfrm>
            <a:off x="0" y="10158412"/>
            <a:ext cx="18288000" cy="128587"/>
          </a:xfrm>
          <a:prstGeom prst="rect">
            <a:avLst/>
          </a:prstGeom>
          <a:solidFill>
            <a:srgbClr val="953735"/>
          </a:solidFill>
        </p:spPr>
        <p:txBody>
          <a:bodyPr vert="horz" lIns="91440" tIns="45720" rIns="91440" bIns="45720" rtlCol="0" anchor="ctr">
            <a:normAutofit fontScale="25000" lnSpcReduction="20000"/>
          </a:bodyPr>
          <a:lstStyle>
            <a:lvl1pPr algn="ctr" defTabSz="914400" rtl="0" eaLnBrk="1" latinLnBrk="0" hangingPunct="1">
              <a:spcBef>
                <a:spcPct val="0"/>
              </a:spcBef>
              <a:buNone/>
              <a:defRPr sz="3600" b="1" i="0" kern="1200" cap="all" baseline="0">
                <a:solidFill>
                  <a:schemeClr val="bg1"/>
                </a:solidFill>
                <a:latin typeface="Arial" panose="020B0604020202020204" pitchFamily="34" charset="0"/>
                <a:ea typeface="+mj-ea"/>
                <a:cs typeface="+mj-cs"/>
              </a:defRPr>
            </a:lvl1pPr>
          </a:lstStyle>
          <a:p>
            <a:endParaRPr lang="en-IE" dirty="0"/>
          </a:p>
        </p:txBody>
      </p:sp>
      <p:pic>
        <p:nvPicPr>
          <p:cNvPr id="6" name="Picture 5">
            <a:extLst>
              <a:ext uri="{FF2B5EF4-FFF2-40B4-BE49-F238E27FC236}">
                <a16:creationId xmlns:a16="http://schemas.microsoft.com/office/drawing/2014/main" id="{3C188053-8E84-E3D8-7086-5C74958C5D5E}"/>
              </a:ext>
            </a:extLst>
          </p:cNvPr>
          <p:cNvPicPr>
            <a:picLocks noChangeAspect="1"/>
          </p:cNvPicPr>
          <p:nvPr/>
        </p:nvPicPr>
        <p:blipFill>
          <a:blip r:embed="rId2"/>
          <a:stretch>
            <a:fillRect/>
          </a:stretch>
        </p:blipFill>
        <p:spPr>
          <a:xfrm>
            <a:off x="183867" y="1980279"/>
            <a:ext cx="5123857" cy="6893718"/>
          </a:xfrm>
          <a:prstGeom prst="rect">
            <a:avLst/>
          </a:prstGeom>
        </p:spPr>
      </p:pic>
    </p:spTree>
    <p:extLst>
      <p:ext uri="{BB962C8B-B14F-4D97-AF65-F5344CB8AC3E}">
        <p14:creationId xmlns:p14="http://schemas.microsoft.com/office/powerpoint/2010/main" val="393956981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TM03457485[[fn=Mesh]]</Template>
  <TotalTime>4681</TotalTime>
  <Words>3625</Words>
  <Application>Microsoft Office PowerPoint</Application>
  <PresentationFormat>Custom</PresentationFormat>
  <Paragraphs>253</Paragraphs>
  <Slides>84</Slides>
  <Notes>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84</vt:i4>
      </vt:variant>
    </vt:vector>
  </HeadingPairs>
  <TitlesOfParts>
    <vt:vector size="88" baseType="lpstr">
      <vt:lpstr>Arial</vt:lpstr>
      <vt:lpstr>Times New Roman</vt:lpstr>
      <vt:lpstr>Calibri</vt:lpstr>
      <vt:lpstr>Office Theme</vt:lpstr>
      <vt:lpstr>Kilcornan Parish</vt:lpstr>
      <vt:lpstr>The Way of Light beyond the Cross</vt:lpstr>
      <vt:lpstr>The Way of Light beyond the Cross</vt:lpstr>
      <vt:lpstr>The Way of Light beyond the Cross</vt:lpstr>
      <vt:lpstr>The Way of Light beyond the Cross</vt:lpstr>
      <vt:lpstr>First Station: Jesus is Risen! The women discover that the tomb where Jesus was placed is empty</vt:lpstr>
      <vt:lpstr>Let us pray</vt:lpstr>
      <vt:lpstr>Let us pray</vt:lpstr>
      <vt:lpstr>Let us sing</vt:lpstr>
      <vt:lpstr>Second Station: Peter and John run to the tomb</vt:lpstr>
      <vt:lpstr>Let us pray</vt:lpstr>
      <vt:lpstr>Let us pray</vt:lpstr>
      <vt:lpstr>Let us sing</vt:lpstr>
      <vt:lpstr>Third Station: Jesus appears to Mary of Magdala</vt:lpstr>
      <vt:lpstr>Third Station: Jesus appears to Mary of Magdala</vt:lpstr>
      <vt:lpstr>Let us pray</vt:lpstr>
      <vt:lpstr>Let us pray</vt:lpstr>
      <vt:lpstr>Let us sing</vt:lpstr>
      <vt:lpstr>Fourth Station: Jesus joins two disciples on the road to Emmaus</vt:lpstr>
      <vt:lpstr>Fourth Station: Jesus joins two disciples on the road to Emmaus</vt:lpstr>
      <vt:lpstr>Fourth Station: Jesus joins two disciples on the road to Emmaus</vt:lpstr>
      <vt:lpstr>Let us pray</vt:lpstr>
      <vt:lpstr>Let us pray</vt:lpstr>
      <vt:lpstr>Let us sing</vt:lpstr>
      <vt:lpstr>Let us sing</vt:lpstr>
      <vt:lpstr>Fifth Station: Jesus is recognised in the breaking of bread</vt:lpstr>
      <vt:lpstr>Fifth Station: Jesus is recognised in the breaking of bread</vt:lpstr>
      <vt:lpstr>Fifth Station: Jesus is recognised in the breaking of bread</vt:lpstr>
      <vt:lpstr>Let us pray</vt:lpstr>
      <vt:lpstr>Let us pray</vt:lpstr>
      <vt:lpstr>Let us sing</vt:lpstr>
      <vt:lpstr>Sixth Station: Jesus appears to a group of the apostles behind closed doors</vt:lpstr>
      <vt:lpstr>Sixth Station: Jesus appears to a group of the apostles behind closed doors</vt:lpstr>
      <vt:lpstr>Sixth Station: Jesus appears to a group of the apostles behind closed doors</vt:lpstr>
      <vt:lpstr>Let us pray</vt:lpstr>
      <vt:lpstr>Let us pray</vt:lpstr>
      <vt:lpstr>Let us sing</vt:lpstr>
      <vt:lpstr>Let us sing</vt:lpstr>
      <vt:lpstr>Seventh Station: Jesus empowers his disciples to forgive sins</vt:lpstr>
      <vt:lpstr>Seventh Station: Jesus empowers his disciples to forgive sins</vt:lpstr>
      <vt:lpstr>Let us pray</vt:lpstr>
      <vt:lpstr>Let us sing</vt:lpstr>
      <vt:lpstr>Let us sing</vt:lpstr>
      <vt:lpstr>Eighth Station: Jesus confirms the faith of Thomas</vt:lpstr>
      <vt:lpstr>Eighth Station: Jesus confirms the faith of Thomas</vt:lpstr>
      <vt:lpstr>Let us pray</vt:lpstr>
      <vt:lpstr>Let us sing</vt:lpstr>
      <vt:lpstr>Ninth Station: Jesus appears on the shore of lake Tiberias</vt:lpstr>
      <vt:lpstr>Ninth Station: Jesus appears on the shore of lake Tiberias</vt:lpstr>
      <vt:lpstr>Ninth Station: Jesus appears on the shore of lake Tiberias</vt:lpstr>
      <vt:lpstr>Let us pray</vt:lpstr>
      <vt:lpstr>Let us pray</vt:lpstr>
      <vt:lpstr>Let us sing</vt:lpstr>
      <vt:lpstr>Let us sing</vt:lpstr>
      <vt:lpstr>Tenth Station: Jesus commissions Peter to take care of his flock, the Church</vt:lpstr>
      <vt:lpstr>Let us pray</vt:lpstr>
      <vt:lpstr>Let us pray</vt:lpstr>
      <vt:lpstr>Let us sing</vt:lpstr>
      <vt:lpstr>Let us sing</vt:lpstr>
      <vt:lpstr>Let us sing</vt:lpstr>
      <vt:lpstr>Eleventh Station: Jesus entrusts his disciples with his mission to the whole world</vt:lpstr>
      <vt:lpstr>Eleventh Station: Jesus entrusts his disciples with his mission to the whole world</vt:lpstr>
      <vt:lpstr>Eleventh Station: Jesus entrusts his disciples with his mission to the whole world</vt:lpstr>
      <vt:lpstr>Let us pray</vt:lpstr>
      <vt:lpstr>Let us pray</vt:lpstr>
      <vt:lpstr>Let us sing</vt:lpstr>
      <vt:lpstr>Let us sing</vt:lpstr>
      <vt:lpstr>Twelfth Station: Jesus ascends into heaven</vt:lpstr>
      <vt:lpstr>Twelfth Station: Jesus ascends into heaven</vt:lpstr>
      <vt:lpstr>Let us pray</vt:lpstr>
      <vt:lpstr>Let us pray</vt:lpstr>
      <vt:lpstr>Let us sing</vt:lpstr>
      <vt:lpstr>Thirteenth Station: Mary and the apostles wait for the coming of the Holy Spirit</vt:lpstr>
      <vt:lpstr>Let us pray</vt:lpstr>
      <vt:lpstr>Let us pray</vt:lpstr>
      <vt:lpstr>Let us sing</vt:lpstr>
      <vt:lpstr>Fourteenth Station: Pentecost – The Holy Spirit descends upon the apostles in the form of tongues of fire</vt:lpstr>
      <vt:lpstr>Fourteenth Station: Pentecost – The Holy Spirit descends upon the apostles in the form of tongues of fire</vt:lpstr>
      <vt:lpstr>Let us pray</vt:lpstr>
      <vt:lpstr>Let us pray</vt:lpstr>
      <vt:lpstr>Let us sing</vt:lpstr>
      <vt:lpstr>Let us sing</vt:lpstr>
      <vt:lpstr>Final Prayer</vt:lpstr>
      <vt:lpstr>Final Prayer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Way of Light beyond the Cross</dc:title>
  <dc:creator>Mark Crowe</dc:creator>
  <cp:lastModifiedBy>Mark Crowe</cp:lastModifiedBy>
  <cp:revision>26</cp:revision>
  <dcterms:created xsi:type="dcterms:W3CDTF">2006-08-16T00:00:00Z</dcterms:created>
  <dcterms:modified xsi:type="dcterms:W3CDTF">2025-05-06T17:06:54Z</dcterms:modified>
  <dc:identifier>DAGbymvkvjM</dc:identifier>
</cp:coreProperties>
</file>